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39" r:id="rId2"/>
    <p:sldId id="338" r:id="rId3"/>
    <p:sldId id="340" r:id="rId4"/>
    <p:sldId id="342" r:id="rId5"/>
    <p:sldId id="341" r:id="rId6"/>
    <p:sldId id="343" r:id="rId7"/>
    <p:sldId id="298" r:id="rId8"/>
    <p:sldId id="299" r:id="rId9"/>
    <p:sldId id="328" r:id="rId10"/>
    <p:sldId id="345" r:id="rId11"/>
    <p:sldId id="346" r:id="rId12"/>
    <p:sldId id="352" r:id="rId13"/>
    <p:sldId id="387" r:id="rId14"/>
    <p:sldId id="388" r:id="rId15"/>
    <p:sldId id="385" r:id="rId16"/>
    <p:sldId id="347" r:id="rId17"/>
    <p:sldId id="369" r:id="rId18"/>
    <p:sldId id="351" r:id="rId19"/>
    <p:sldId id="348" r:id="rId20"/>
    <p:sldId id="366" r:id="rId21"/>
    <p:sldId id="302" r:id="rId22"/>
    <p:sldId id="353" r:id="rId23"/>
    <p:sldId id="392" r:id="rId24"/>
    <p:sldId id="379" r:id="rId25"/>
    <p:sldId id="380" r:id="rId26"/>
    <p:sldId id="377" r:id="rId27"/>
    <p:sldId id="378" r:id="rId28"/>
    <p:sldId id="305" r:id="rId29"/>
    <p:sldId id="355" r:id="rId30"/>
    <p:sldId id="374" r:id="rId31"/>
    <p:sldId id="391" r:id="rId32"/>
    <p:sldId id="357" r:id="rId33"/>
    <p:sldId id="390" r:id="rId34"/>
    <p:sldId id="389" r:id="rId35"/>
    <p:sldId id="373" r:id="rId36"/>
    <p:sldId id="381" r:id="rId37"/>
    <p:sldId id="383" r:id="rId38"/>
    <p:sldId id="360" r:id="rId39"/>
    <p:sldId id="384" r:id="rId40"/>
    <p:sldId id="329"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1181"/>
    <a:srgbClr val="0000FF"/>
    <a:srgbClr val="66CCFF"/>
    <a:srgbClr val="853407"/>
    <a:srgbClr val="CCFFFF"/>
    <a:srgbClr val="333399"/>
    <a:srgbClr val="A57D0B"/>
    <a:srgbClr val="662806"/>
    <a:srgbClr val="065466"/>
    <a:srgbClr val="255767"/>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p:restoredTop sz="67921" autoAdjust="0"/>
  </p:normalViewPr>
  <p:slideViewPr>
    <p:cSldViewPr>
      <p:cViewPr>
        <p:scale>
          <a:sx n="75" d="100"/>
          <a:sy n="75" d="100"/>
        </p:scale>
        <p:origin x="-1236" y="-5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E1FCCD-63DC-42BB-9F85-987312CEA4E3}"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IN"/>
        </a:p>
      </dgm:t>
    </dgm:pt>
    <dgm:pt modelId="{5EA2C5AA-33AC-4A46-AD8A-58C890D69C7F}">
      <dgm:prSet phldrT="[Text]"/>
      <dgm:spPr>
        <a:solidFill>
          <a:srgbClr val="FF0000">
            <a:alpha val="50000"/>
          </a:srgbClr>
        </a:solidFill>
      </dgm:spPr>
      <dgm:t>
        <a:bodyPr/>
        <a:lstStyle/>
        <a:p>
          <a:r>
            <a:rPr lang="en-US" dirty="0" smtClean="0">
              <a:latin typeface="Times New Roman" pitchFamily="18" charset="0"/>
              <a:cs typeface="Times New Roman" pitchFamily="18" charset="0"/>
            </a:rPr>
            <a:t>Total Books 30,053</a:t>
          </a:r>
          <a:endParaRPr lang="en-IN" dirty="0"/>
        </a:p>
      </dgm:t>
    </dgm:pt>
    <dgm:pt modelId="{2EB895EC-42EA-41CD-84CC-5BE55B62C5D9}" type="parTrans" cxnId="{671B3865-5D94-4A3A-9236-7645BF907ACA}">
      <dgm:prSet/>
      <dgm:spPr/>
      <dgm:t>
        <a:bodyPr/>
        <a:lstStyle/>
        <a:p>
          <a:endParaRPr lang="en-IN"/>
        </a:p>
      </dgm:t>
    </dgm:pt>
    <dgm:pt modelId="{71426C07-BA96-4603-A76A-98B619A4A0D3}" type="sibTrans" cxnId="{671B3865-5D94-4A3A-9236-7645BF907ACA}">
      <dgm:prSet/>
      <dgm:spPr/>
      <dgm:t>
        <a:bodyPr/>
        <a:lstStyle/>
        <a:p>
          <a:endParaRPr lang="en-IN"/>
        </a:p>
      </dgm:t>
    </dgm:pt>
    <dgm:pt modelId="{2CB8EDDA-574C-4237-B760-FAC3A10A2630}">
      <dgm:prSet phldrT="[Text]"/>
      <dgm:spPr>
        <a:solidFill>
          <a:srgbClr val="7030A0">
            <a:alpha val="50000"/>
          </a:srgbClr>
        </a:solidFill>
      </dgm:spPr>
      <dgm:t>
        <a:bodyPr/>
        <a:lstStyle/>
        <a:p>
          <a:r>
            <a:rPr lang="en-US" dirty="0" smtClean="0">
              <a:latin typeface="Times New Roman" pitchFamily="18" charset="0"/>
              <a:cs typeface="Times New Roman" pitchFamily="18" charset="0"/>
            </a:rPr>
            <a:t>UG Books 22852</a:t>
          </a:r>
          <a:endParaRPr lang="en-IN" dirty="0"/>
        </a:p>
      </dgm:t>
    </dgm:pt>
    <dgm:pt modelId="{77B90489-E1FF-4C44-8781-B40B4883B357}" type="parTrans" cxnId="{FAB68C5D-9ACB-4E12-A420-60C3797CC046}">
      <dgm:prSet/>
      <dgm:spPr/>
      <dgm:t>
        <a:bodyPr/>
        <a:lstStyle/>
        <a:p>
          <a:endParaRPr lang="en-IN"/>
        </a:p>
      </dgm:t>
    </dgm:pt>
    <dgm:pt modelId="{6B3AAAA7-A77C-46FC-9C2D-49029C45227F}" type="sibTrans" cxnId="{FAB68C5D-9ACB-4E12-A420-60C3797CC046}">
      <dgm:prSet/>
      <dgm:spPr/>
      <dgm:t>
        <a:bodyPr/>
        <a:lstStyle/>
        <a:p>
          <a:endParaRPr lang="en-IN"/>
        </a:p>
      </dgm:t>
    </dgm:pt>
    <dgm:pt modelId="{57E15FAE-F985-4F76-AA10-E015C6A8BD9F}">
      <dgm:prSet phldrT="[Text]"/>
      <dgm:spPr>
        <a:solidFill>
          <a:srgbClr val="00B050">
            <a:alpha val="50000"/>
          </a:srgbClr>
        </a:solidFill>
      </dgm:spPr>
      <dgm:t>
        <a:bodyPr/>
        <a:lstStyle/>
        <a:p>
          <a:pPr rtl="0"/>
          <a:r>
            <a:rPr lang="en-US" dirty="0" smtClean="0">
              <a:latin typeface="Times New Roman" pitchFamily="18" charset="0"/>
              <a:cs typeface="Times New Roman" pitchFamily="18" charset="0"/>
            </a:rPr>
            <a:t>PG Books 4501</a:t>
          </a:r>
          <a:endParaRPr lang="en-IN" dirty="0"/>
        </a:p>
      </dgm:t>
    </dgm:pt>
    <dgm:pt modelId="{EFA7AF1F-43BD-4CE1-A772-2E7EA59BD2FE}" type="parTrans" cxnId="{6383080C-EA3A-40D1-802C-18F6CB6A39DB}">
      <dgm:prSet/>
      <dgm:spPr/>
      <dgm:t>
        <a:bodyPr/>
        <a:lstStyle/>
        <a:p>
          <a:endParaRPr lang="en-IN"/>
        </a:p>
      </dgm:t>
    </dgm:pt>
    <dgm:pt modelId="{657A6A7B-CDD9-47EA-B97F-D8CE4E9B92CB}" type="sibTrans" cxnId="{6383080C-EA3A-40D1-802C-18F6CB6A39DB}">
      <dgm:prSet/>
      <dgm:spPr/>
      <dgm:t>
        <a:bodyPr/>
        <a:lstStyle/>
        <a:p>
          <a:endParaRPr lang="en-IN"/>
        </a:p>
      </dgm:t>
    </dgm:pt>
    <dgm:pt modelId="{D80CC2FE-3A95-4A77-989C-18298E8A5E55}">
      <dgm:prSet phldrT="[Text]"/>
      <dgm:spPr>
        <a:solidFill>
          <a:srgbClr val="92D050">
            <a:alpha val="50000"/>
          </a:srgbClr>
        </a:solidFill>
      </dgm:spPr>
      <dgm:t>
        <a:bodyPr/>
        <a:lstStyle/>
        <a:p>
          <a:r>
            <a:rPr lang="en-US" dirty="0" smtClean="0">
              <a:latin typeface="Times New Roman" pitchFamily="18" charset="0"/>
              <a:cs typeface="Times New Roman" pitchFamily="18" charset="0"/>
            </a:rPr>
            <a:t>Reference Books 2700</a:t>
          </a:r>
          <a:endParaRPr lang="en-IN" dirty="0"/>
        </a:p>
      </dgm:t>
    </dgm:pt>
    <dgm:pt modelId="{C059ADA6-FF01-43CB-8BD4-6434268D78E1}" type="parTrans" cxnId="{69A937AB-CB24-4095-B72A-2D005669C6A7}">
      <dgm:prSet/>
      <dgm:spPr/>
      <dgm:t>
        <a:bodyPr/>
        <a:lstStyle/>
        <a:p>
          <a:endParaRPr lang="en-IN"/>
        </a:p>
      </dgm:t>
    </dgm:pt>
    <dgm:pt modelId="{BA529BB9-4311-4772-A653-E3F0312E5119}" type="sibTrans" cxnId="{69A937AB-CB24-4095-B72A-2D005669C6A7}">
      <dgm:prSet/>
      <dgm:spPr/>
      <dgm:t>
        <a:bodyPr/>
        <a:lstStyle/>
        <a:p>
          <a:endParaRPr lang="en-IN"/>
        </a:p>
      </dgm:t>
    </dgm:pt>
    <dgm:pt modelId="{F9C62443-81EF-4777-84C5-7268D5AE194C}" type="pres">
      <dgm:prSet presAssocID="{C3E1FCCD-63DC-42BB-9F85-987312CEA4E3}" presName="composite" presStyleCnt="0">
        <dgm:presLayoutVars>
          <dgm:chMax val="1"/>
          <dgm:dir/>
          <dgm:resizeHandles val="exact"/>
        </dgm:presLayoutVars>
      </dgm:prSet>
      <dgm:spPr/>
      <dgm:t>
        <a:bodyPr/>
        <a:lstStyle/>
        <a:p>
          <a:endParaRPr lang="en-IN"/>
        </a:p>
      </dgm:t>
    </dgm:pt>
    <dgm:pt modelId="{0B7AEF2A-D6EE-4FC8-B80E-93758D9525B4}" type="pres">
      <dgm:prSet presAssocID="{C3E1FCCD-63DC-42BB-9F85-987312CEA4E3}" presName="radial" presStyleCnt="0">
        <dgm:presLayoutVars>
          <dgm:animLvl val="ctr"/>
        </dgm:presLayoutVars>
      </dgm:prSet>
      <dgm:spPr/>
    </dgm:pt>
    <dgm:pt modelId="{4A5EB355-0104-49AF-8D10-8A9DBA03896A}" type="pres">
      <dgm:prSet presAssocID="{5EA2C5AA-33AC-4A46-AD8A-58C890D69C7F}" presName="centerShape" presStyleLbl="vennNode1" presStyleIdx="0" presStyleCnt="4"/>
      <dgm:spPr/>
      <dgm:t>
        <a:bodyPr/>
        <a:lstStyle/>
        <a:p>
          <a:endParaRPr lang="en-IN"/>
        </a:p>
      </dgm:t>
    </dgm:pt>
    <dgm:pt modelId="{3D6A1FDE-9DF4-411D-8BDD-324C94166EBB}" type="pres">
      <dgm:prSet presAssocID="{2CB8EDDA-574C-4237-B760-FAC3A10A2630}" presName="node" presStyleLbl="vennNode1" presStyleIdx="1" presStyleCnt="4">
        <dgm:presLayoutVars>
          <dgm:bulletEnabled val="1"/>
        </dgm:presLayoutVars>
      </dgm:prSet>
      <dgm:spPr/>
      <dgm:t>
        <a:bodyPr/>
        <a:lstStyle/>
        <a:p>
          <a:endParaRPr lang="en-IN"/>
        </a:p>
      </dgm:t>
    </dgm:pt>
    <dgm:pt modelId="{0413E471-2731-45ED-BA1C-6194039983B1}" type="pres">
      <dgm:prSet presAssocID="{57E15FAE-F985-4F76-AA10-E015C6A8BD9F}" presName="node" presStyleLbl="vennNode1" presStyleIdx="2" presStyleCnt="4">
        <dgm:presLayoutVars>
          <dgm:bulletEnabled val="1"/>
        </dgm:presLayoutVars>
      </dgm:prSet>
      <dgm:spPr/>
      <dgm:t>
        <a:bodyPr/>
        <a:lstStyle/>
        <a:p>
          <a:endParaRPr lang="en-IN"/>
        </a:p>
      </dgm:t>
    </dgm:pt>
    <dgm:pt modelId="{5F2F1452-254A-40DA-8262-193721BFA482}" type="pres">
      <dgm:prSet presAssocID="{D80CC2FE-3A95-4A77-989C-18298E8A5E55}" presName="node" presStyleLbl="vennNode1" presStyleIdx="3" presStyleCnt="4">
        <dgm:presLayoutVars>
          <dgm:bulletEnabled val="1"/>
        </dgm:presLayoutVars>
      </dgm:prSet>
      <dgm:spPr/>
      <dgm:t>
        <a:bodyPr/>
        <a:lstStyle/>
        <a:p>
          <a:endParaRPr lang="en-IN"/>
        </a:p>
      </dgm:t>
    </dgm:pt>
  </dgm:ptLst>
  <dgm:cxnLst>
    <dgm:cxn modelId="{FAB68C5D-9ACB-4E12-A420-60C3797CC046}" srcId="{5EA2C5AA-33AC-4A46-AD8A-58C890D69C7F}" destId="{2CB8EDDA-574C-4237-B760-FAC3A10A2630}" srcOrd="0" destOrd="0" parTransId="{77B90489-E1FF-4C44-8781-B40B4883B357}" sibTransId="{6B3AAAA7-A77C-46FC-9C2D-49029C45227F}"/>
    <dgm:cxn modelId="{69A937AB-CB24-4095-B72A-2D005669C6A7}" srcId="{5EA2C5AA-33AC-4A46-AD8A-58C890D69C7F}" destId="{D80CC2FE-3A95-4A77-989C-18298E8A5E55}" srcOrd="2" destOrd="0" parTransId="{C059ADA6-FF01-43CB-8BD4-6434268D78E1}" sibTransId="{BA529BB9-4311-4772-A653-E3F0312E5119}"/>
    <dgm:cxn modelId="{4A7AF1CF-9343-4957-A6CD-98179584AEC6}" type="presOf" srcId="{57E15FAE-F985-4F76-AA10-E015C6A8BD9F}" destId="{0413E471-2731-45ED-BA1C-6194039983B1}" srcOrd="0" destOrd="0" presId="urn:microsoft.com/office/officeart/2005/8/layout/radial3"/>
    <dgm:cxn modelId="{6383080C-EA3A-40D1-802C-18F6CB6A39DB}" srcId="{5EA2C5AA-33AC-4A46-AD8A-58C890D69C7F}" destId="{57E15FAE-F985-4F76-AA10-E015C6A8BD9F}" srcOrd="1" destOrd="0" parTransId="{EFA7AF1F-43BD-4CE1-A772-2E7EA59BD2FE}" sibTransId="{657A6A7B-CDD9-47EA-B97F-D8CE4E9B92CB}"/>
    <dgm:cxn modelId="{8F51A855-06FD-4402-BAD2-E75E75B9F8A4}" type="presOf" srcId="{C3E1FCCD-63DC-42BB-9F85-987312CEA4E3}" destId="{F9C62443-81EF-4777-84C5-7268D5AE194C}" srcOrd="0" destOrd="0" presId="urn:microsoft.com/office/officeart/2005/8/layout/radial3"/>
    <dgm:cxn modelId="{671B3865-5D94-4A3A-9236-7645BF907ACA}" srcId="{C3E1FCCD-63DC-42BB-9F85-987312CEA4E3}" destId="{5EA2C5AA-33AC-4A46-AD8A-58C890D69C7F}" srcOrd="0" destOrd="0" parTransId="{2EB895EC-42EA-41CD-84CC-5BE55B62C5D9}" sibTransId="{71426C07-BA96-4603-A76A-98B619A4A0D3}"/>
    <dgm:cxn modelId="{C08A58EE-31BF-4E50-97EB-AD4D33F0D19C}" type="presOf" srcId="{5EA2C5AA-33AC-4A46-AD8A-58C890D69C7F}" destId="{4A5EB355-0104-49AF-8D10-8A9DBA03896A}" srcOrd="0" destOrd="0" presId="urn:microsoft.com/office/officeart/2005/8/layout/radial3"/>
    <dgm:cxn modelId="{46FAC932-7115-4EAD-9CA3-AA397C1CBDF7}" type="presOf" srcId="{D80CC2FE-3A95-4A77-989C-18298E8A5E55}" destId="{5F2F1452-254A-40DA-8262-193721BFA482}" srcOrd="0" destOrd="0" presId="urn:microsoft.com/office/officeart/2005/8/layout/radial3"/>
    <dgm:cxn modelId="{DAC9F872-EC4E-449D-9579-842740B7CE0F}" type="presOf" srcId="{2CB8EDDA-574C-4237-B760-FAC3A10A2630}" destId="{3D6A1FDE-9DF4-411D-8BDD-324C94166EBB}" srcOrd="0" destOrd="0" presId="urn:microsoft.com/office/officeart/2005/8/layout/radial3"/>
    <dgm:cxn modelId="{9CFCC7F0-3C12-49B1-BDC2-D67EAC5E1C28}" type="presParOf" srcId="{F9C62443-81EF-4777-84C5-7268D5AE194C}" destId="{0B7AEF2A-D6EE-4FC8-B80E-93758D9525B4}" srcOrd="0" destOrd="0" presId="urn:microsoft.com/office/officeart/2005/8/layout/radial3"/>
    <dgm:cxn modelId="{4D150560-34FA-434D-B66E-D2C341EA53FD}" type="presParOf" srcId="{0B7AEF2A-D6EE-4FC8-B80E-93758D9525B4}" destId="{4A5EB355-0104-49AF-8D10-8A9DBA03896A}" srcOrd="0" destOrd="0" presId="urn:microsoft.com/office/officeart/2005/8/layout/radial3"/>
    <dgm:cxn modelId="{6FF54103-F849-4F5C-BF2B-1D43A89951B6}" type="presParOf" srcId="{0B7AEF2A-D6EE-4FC8-B80E-93758D9525B4}" destId="{3D6A1FDE-9DF4-411D-8BDD-324C94166EBB}" srcOrd="1" destOrd="0" presId="urn:microsoft.com/office/officeart/2005/8/layout/radial3"/>
    <dgm:cxn modelId="{A747B46D-FCBB-4C82-A4F1-25D264F80810}" type="presParOf" srcId="{0B7AEF2A-D6EE-4FC8-B80E-93758D9525B4}" destId="{0413E471-2731-45ED-BA1C-6194039983B1}" srcOrd="2" destOrd="0" presId="urn:microsoft.com/office/officeart/2005/8/layout/radial3"/>
    <dgm:cxn modelId="{F2AE1EF0-ACD7-40D4-991C-69E390E0E700}" type="presParOf" srcId="{0B7AEF2A-D6EE-4FC8-B80E-93758D9525B4}" destId="{5F2F1452-254A-40DA-8262-193721BFA482}" srcOrd="3" destOrd="0" presId="urn:microsoft.com/office/officeart/2005/8/layout/radial3"/>
  </dgm:cxnLst>
  <dgm:bg/>
  <dgm:whole/>
</dgm:dataModel>
</file>

<file path=ppt/diagrams/data2.xml><?xml version="1.0" encoding="utf-8"?>
<dgm:dataModel xmlns:dgm="http://schemas.openxmlformats.org/drawingml/2006/diagram" xmlns:a="http://schemas.openxmlformats.org/drawingml/2006/main">
  <dgm:ptLst>
    <dgm:pt modelId="{B423C57F-11C3-40F4-B2D6-EA5A4DE78F3F}"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IN"/>
        </a:p>
      </dgm:t>
    </dgm:pt>
    <dgm:pt modelId="{38828A09-5EA3-4B31-862F-8DFD2DCAAF54}">
      <dgm:prSet phldrT="[Text]" custT="1"/>
      <dgm:spPr/>
      <dgm:t>
        <a:bodyPr/>
        <a:lstStyle/>
        <a:p>
          <a:pPr algn="ctr"/>
          <a:r>
            <a:rPr lang="en-US" sz="3600" b="1" spc="-600" dirty="0" smtClean="0">
              <a:latin typeface="Times New Roman" pitchFamily="18" charset="0"/>
              <a:cs typeface="Times New Roman" pitchFamily="18" charset="0"/>
            </a:rPr>
            <a:t>T o  t  a l  </a:t>
          </a:r>
        </a:p>
        <a:p>
          <a:pPr algn="ctr"/>
          <a:r>
            <a:rPr lang="en-US" sz="3600" b="1" spc="-600" dirty="0" smtClean="0">
              <a:latin typeface="Times New Roman" pitchFamily="18" charset="0"/>
              <a:cs typeface="Times New Roman" pitchFamily="18" charset="0"/>
            </a:rPr>
            <a:t>1 1 5 1</a:t>
          </a:r>
          <a:endParaRPr lang="en-IN" sz="3600" b="1" dirty="0"/>
        </a:p>
      </dgm:t>
    </dgm:pt>
    <dgm:pt modelId="{306C1D5E-7BF3-4025-9244-CA4826D329AA}" type="parTrans" cxnId="{C408002B-DD86-4C68-BF61-FCC70592CF8D}">
      <dgm:prSet/>
      <dgm:spPr/>
      <dgm:t>
        <a:bodyPr/>
        <a:lstStyle/>
        <a:p>
          <a:endParaRPr lang="en-IN"/>
        </a:p>
      </dgm:t>
    </dgm:pt>
    <dgm:pt modelId="{D0FC1704-C2F7-4150-A959-8EC96E1B3880}" type="sibTrans" cxnId="{C408002B-DD86-4C68-BF61-FCC70592CF8D}">
      <dgm:prSet/>
      <dgm:spPr/>
      <dgm:t>
        <a:bodyPr/>
        <a:lstStyle/>
        <a:p>
          <a:endParaRPr lang="en-IN"/>
        </a:p>
      </dgm:t>
    </dgm:pt>
    <dgm:pt modelId="{51830B37-5C34-4645-898D-6FA444DA4E2A}">
      <dgm:prSet phldrT="[Text]" custT="1"/>
      <dgm:spPr/>
      <dgm:t>
        <a:bodyPr/>
        <a:lstStyle/>
        <a:p>
          <a:r>
            <a:rPr lang="en-IN" sz="1400" dirty="0" smtClean="0">
              <a:latin typeface="Times New Roman" pitchFamily="18" charset="0"/>
              <a:cs typeface="Times New Roman" pitchFamily="18" charset="0"/>
            </a:rPr>
            <a:t>Commerce 166</a:t>
          </a:r>
          <a:endParaRPr lang="en-IN" sz="1400" dirty="0">
            <a:latin typeface="Times New Roman" pitchFamily="18" charset="0"/>
            <a:cs typeface="Times New Roman" pitchFamily="18" charset="0"/>
          </a:endParaRPr>
        </a:p>
      </dgm:t>
    </dgm:pt>
    <dgm:pt modelId="{3EE582BA-5B5A-4002-BF42-5AFE0E74D28A}" type="parTrans" cxnId="{182D6C9C-39DC-4110-B042-2EBE87A2E084}">
      <dgm:prSet/>
      <dgm:spPr/>
      <dgm:t>
        <a:bodyPr/>
        <a:lstStyle/>
        <a:p>
          <a:endParaRPr lang="en-IN"/>
        </a:p>
      </dgm:t>
    </dgm:pt>
    <dgm:pt modelId="{C2A5A060-C690-4B9A-90D8-5159F8B5D99E}" type="sibTrans" cxnId="{182D6C9C-39DC-4110-B042-2EBE87A2E084}">
      <dgm:prSet/>
      <dgm:spPr/>
      <dgm:t>
        <a:bodyPr/>
        <a:lstStyle/>
        <a:p>
          <a:endParaRPr lang="en-IN"/>
        </a:p>
      </dgm:t>
    </dgm:pt>
    <dgm:pt modelId="{06429A44-D168-4906-ABA1-DBA2A5C09C83}">
      <dgm:prSet phldrT="[Text]" custT="1"/>
      <dgm:spPr/>
      <dgm:t>
        <a:bodyPr/>
        <a:lstStyle/>
        <a:p>
          <a:r>
            <a:rPr lang="en-US" sz="1400" dirty="0" smtClean="0">
              <a:latin typeface="Times New Roman" pitchFamily="18" charset="0"/>
              <a:cs typeface="Times New Roman" pitchFamily="18" charset="0"/>
            </a:rPr>
            <a:t>Economics 124</a:t>
          </a:r>
          <a:endParaRPr lang="en-IN" sz="1400" dirty="0">
            <a:latin typeface="Times New Roman" pitchFamily="18" charset="0"/>
            <a:cs typeface="Times New Roman" pitchFamily="18" charset="0"/>
          </a:endParaRPr>
        </a:p>
      </dgm:t>
    </dgm:pt>
    <dgm:pt modelId="{A8BCA908-0CE7-4163-8B9B-5F8F03C260E1}" type="parTrans" cxnId="{A0FFC577-67AC-4B8B-A475-DA7B8B3040CD}">
      <dgm:prSet/>
      <dgm:spPr/>
      <dgm:t>
        <a:bodyPr/>
        <a:lstStyle/>
        <a:p>
          <a:endParaRPr lang="en-IN"/>
        </a:p>
      </dgm:t>
    </dgm:pt>
    <dgm:pt modelId="{1FA485C4-37D0-4820-AE73-5C2A38E5E3EE}" type="sibTrans" cxnId="{A0FFC577-67AC-4B8B-A475-DA7B8B3040CD}">
      <dgm:prSet/>
      <dgm:spPr/>
      <dgm:t>
        <a:bodyPr/>
        <a:lstStyle/>
        <a:p>
          <a:endParaRPr lang="en-IN"/>
        </a:p>
      </dgm:t>
    </dgm:pt>
    <dgm:pt modelId="{23C0F78D-4464-4E1C-BBAB-27F6BB7A8BA9}">
      <dgm:prSet phldrT="[Text]" custT="1"/>
      <dgm:spPr/>
      <dgm:t>
        <a:bodyPr/>
        <a:lstStyle/>
        <a:p>
          <a:r>
            <a:rPr lang="en-US" sz="1400" dirty="0" smtClean="0">
              <a:latin typeface="Times New Roman" pitchFamily="18" charset="0"/>
              <a:cs typeface="Times New Roman" pitchFamily="18" charset="0"/>
            </a:rPr>
            <a:t>Law 102</a:t>
          </a:r>
          <a:endParaRPr lang="en-IN" sz="1400" dirty="0">
            <a:latin typeface="Times New Roman" pitchFamily="18" charset="0"/>
            <a:cs typeface="Times New Roman" pitchFamily="18" charset="0"/>
          </a:endParaRPr>
        </a:p>
      </dgm:t>
    </dgm:pt>
    <dgm:pt modelId="{580C5450-B710-4B42-8915-60F0C7145E5A}" type="parTrans" cxnId="{BF319F1E-C708-475E-9871-FCCB0BD06FB0}">
      <dgm:prSet/>
      <dgm:spPr/>
      <dgm:t>
        <a:bodyPr/>
        <a:lstStyle/>
        <a:p>
          <a:endParaRPr lang="en-IN"/>
        </a:p>
      </dgm:t>
    </dgm:pt>
    <dgm:pt modelId="{C86BDB18-02F1-40AA-B301-F31C5210F859}" type="sibTrans" cxnId="{BF319F1E-C708-475E-9871-FCCB0BD06FB0}">
      <dgm:prSet/>
      <dgm:spPr/>
      <dgm:t>
        <a:bodyPr/>
        <a:lstStyle/>
        <a:p>
          <a:endParaRPr lang="en-IN"/>
        </a:p>
      </dgm:t>
    </dgm:pt>
    <dgm:pt modelId="{8FA50343-482B-4B0F-9C76-A75FD3A0C773}">
      <dgm:prSet phldrT="[Text]" custT="1"/>
      <dgm:spPr/>
      <dgm:t>
        <a:bodyPr/>
        <a:lstStyle/>
        <a:p>
          <a:r>
            <a:rPr lang="en-US" sz="1400" dirty="0" smtClean="0">
              <a:latin typeface="Times New Roman" pitchFamily="18" charset="0"/>
              <a:cs typeface="Times New Roman" pitchFamily="18" charset="0"/>
            </a:rPr>
            <a:t>Sociology 320</a:t>
          </a:r>
          <a:endParaRPr lang="en-IN" sz="1400" dirty="0">
            <a:latin typeface="Times New Roman" pitchFamily="18" charset="0"/>
            <a:cs typeface="Times New Roman" pitchFamily="18" charset="0"/>
          </a:endParaRPr>
        </a:p>
      </dgm:t>
    </dgm:pt>
    <dgm:pt modelId="{71748EBF-EC80-4D8A-B87A-39A1B569FF42}" type="parTrans" cxnId="{63FF3CEB-4122-4E95-9229-AA688F729522}">
      <dgm:prSet/>
      <dgm:spPr/>
      <dgm:t>
        <a:bodyPr/>
        <a:lstStyle/>
        <a:p>
          <a:endParaRPr lang="en-IN"/>
        </a:p>
      </dgm:t>
    </dgm:pt>
    <dgm:pt modelId="{F04C116B-DD39-4A2D-B238-C722FA8CCA96}" type="sibTrans" cxnId="{63FF3CEB-4122-4E95-9229-AA688F729522}">
      <dgm:prSet/>
      <dgm:spPr/>
      <dgm:t>
        <a:bodyPr/>
        <a:lstStyle/>
        <a:p>
          <a:endParaRPr lang="en-IN"/>
        </a:p>
      </dgm:t>
    </dgm:pt>
    <dgm:pt modelId="{AB28040F-7155-4344-B549-6721311FA725}">
      <dgm:prSet phldrT="[Text]" custT="1"/>
      <dgm:spPr/>
      <dgm:t>
        <a:bodyPr/>
        <a:lstStyle/>
        <a:p>
          <a:r>
            <a:rPr lang="en-IN" sz="1400" dirty="0" smtClean="0">
              <a:latin typeface="Times New Roman" pitchFamily="18" charset="0"/>
              <a:cs typeface="Times New Roman" pitchFamily="18" charset="0"/>
            </a:rPr>
            <a:t>Hindi Literature 70</a:t>
          </a:r>
          <a:endParaRPr lang="en-IN" sz="1400" dirty="0">
            <a:latin typeface="Times New Roman" pitchFamily="18" charset="0"/>
            <a:cs typeface="Times New Roman" pitchFamily="18" charset="0"/>
          </a:endParaRPr>
        </a:p>
      </dgm:t>
    </dgm:pt>
    <dgm:pt modelId="{6222DA98-DD52-4D0C-9DCE-98AADB1C0337}" type="parTrans" cxnId="{C435A808-F8FB-4403-8154-31FC4972CD91}">
      <dgm:prSet/>
      <dgm:spPr/>
      <dgm:t>
        <a:bodyPr/>
        <a:lstStyle/>
        <a:p>
          <a:endParaRPr lang="en-IN"/>
        </a:p>
      </dgm:t>
    </dgm:pt>
    <dgm:pt modelId="{935CD9A8-FCD7-4EC2-82ED-C27B08A000A4}" type="sibTrans" cxnId="{C435A808-F8FB-4403-8154-31FC4972CD91}">
      <dgm:prSet/>
      <dgm:spPr/>
      <dgm:t>
        <a:bodyPr/>
        <a:lstStyle/>
        <a:p>
          <a:endParaRPr lang="en-IN"/>
        </a:p>
      </dgm:t>
    </dgm:pt>
    <dgm:pt modelId="{309993CF-CF4D-45D1-8464-3F8634B8736B}">
      <dgm:prSet phldrT="[Text]" custT="1"/>
      <dgm:spPr/>
      <dgm:t>
        <a:bodyPr/>
        <a:lstStyle/>
        <a:p>
          <a:r>
            <a:rPr lang="en-IN" sz="1400" dirty="0" smtClean="0">
              <a:latin typeface="Times New Roman" pitchFamily="18" charset="0"/>
              <a:cs typeface="Times New Roman" pitchFamily="18" charset="0"/>
            </a:rPr>
            <a:t>Botany 107</a:t>
          </a:r>
          <a:endParaRPr lang="en-IN" sz="1400" dirty="0">
            <a:latin typeface="Times New Roman" pitchFamily="18" charset="0"/>
            <a:cs typeface="Times New Roman" pitchFamily="18" charset="0"/>
          </a:endParaRPr>
        </a:p>
      </dgm:t>
    </dgm:pt>
    <dgm:pt modelId="{AFBCB9E1-5F33-4EE8-9AE7-A7E983D2FFEE}" type="parTrans" cxnId="{4D55E84D-6554-4999-8F74-3D5893D6C021}">
      <dgm:prSet/>
      <dgm:spPr/>
      <dgm:t>
        <a:bodyPr/>
        <a:lstStyle/>
        <a:p>
          <a:endParaRPr lang="en-IN"/>
        </a:p>
      </dgm:t>
    </dgm:pt>
    <dgm:pt modelId="{87E6DBC1-2338-4E69-AE72-9F90D349FD21}" type="sibTrans" cxnId="{4D55E84D-6554-4999-8F74-3D5893D6C021}">
      <dgm:prSet/>
      <dgm:spPr/>
      <dgm:t>
        <a:bodyPr/>
        <a:lstStyle/>
        <a:p>
          <a:endParaRPr lang="en-IN"/>
        </a:p>
      </dgm:t>
    </dgm:pt>
    <dgm:pt modelId="{3B72F7D1-0FB6-4BB8-B518-77673A6DB281}">
      <dgm:prSet phldrT="[Text]" custT="1"/>
      <dgm:spPr/>
      <dgm:t>
        <a:bodyPr/>
        <a:lstStyle/>
        <a:p>
          <a:r>
            <a:rPr lang="en-IN" sz="1400" dirty="0" smtClean="0">
              <a:latin typeface="Times New Roman" pitchFamily="18" charset="0"/>
              <a:cs typeface="Times New Roman" pitchFamily="18" charset="0"/>
            </a:rPr>
            <a:t>Mathematics 26</a:t>
          </a:r>
          <a:endParaRPr lang="en-IN" sz="1400" dirty="0">
            <a:latin typeface="Times New Roman" pitchFamily="18" charset="0"/>
            <a:cs typeface="Times New Roman" pitchFamily="18" charset="0"/>
          </a:endParaRPr>
        </a:p>
      </dgm:t>
    </dgm:pt>
    <dgm:pt modelId="{DDD9B351-65DF-4BB1-81AB-219CE868CC79}" type="parTrans" cxnId="{EF905820-C233-4A32-88B1-F3BFE8954418}">
      <dgm:prSet/>
      <dgm:spPr/>
      <dgm:t>
        <a:bodyPr/>
        <a:lstStyle/>
        <a:p>
          <a:endParaRPr lang="en-IN"/>
        </a:p>
      </dgm:t>
    </dgm:pt>
    <dgm:pt modelId="{8666C381-0AB4-4602-99B4-B488FABC7FFE}" type="sibTrans" cxnId="{EF905820-C233-4A32-88B1-F3BFE8954418}">
      <dgm:prSet/>
      <dgm:spPr/>
      <dgm:t>
        <a:bodyPr/>
        <a:lstStyle/>
        <a:p>
          <a:endParaRPr lang="en-IN"/>
        </a:p>
      </dgm:t>
    </dgm:pt>
    <dgm:pt modelId="{E1770DA3-C21D-4EED-B174-84ECFBE3BC7E}">
      <dgm:prSet custT="1"/>
      <dgm:spPr/>
      <dgm:t>
        <a:bodyPr/>
        <a:lstStyle/>
        <a:p>
          <a:r>
            <a:rPr lang="en-US" sz="1400" dirty="0" smtClean="0">
              <a:solidFill>
                <a:schemeClr val="bg1"/>
              </a:solidFill>
              <a:latin typeface="Times New Roman" pitchFamily="18" charset="0"/>
              <a:cs typeface="Times New Roman" pitchFamily="18" charset="0"/>
            </a:rPr>
            <a:t>Economics</a:t>
          </a:r>
        </a:p>
        <a:p>
          <a:r>
            <a:rPr lang="en-US" sz="1400" dirty="0" smtClean="0">
              <a:solidFill>
                <a:schemeClr val="bg1"/>
              </a:solidFill>
              <a:latin typeface="Times New Roman" pitchFamily="18" charset="0"/>
              <a:cs typeface="Times New Roman" pitchFamily="18" charset="0"/>
            </a:rPr>
            <a:t>236</a:t>
          </a:r>
          <a:endParaRPr lang="en-IN" sz="1400" dirty="0">
            <a:solidFill>
              <a:schemeClr val="bg1"/>
            </a:solidFill>
            <a:latin typeface="Times New Roman" pitchFamily="18" charset="0"/>
            <a:cs typeface="Times New Roman" pitchFamily="18" charset="0"/>
          </a:endParaRPr>
        </a:p>
      </dgm:t>
    </dgm:pt>
    <dgm:pt modelId="{E674652E-F35A-4CA0-A0CE-903CDFE62AE7}" type="parTrans" cxnId="{1CF0B938-0C9C-496B-8F6B-BFC955E9E139}">
      <dgm:prSet/>
      <dgm:spPr/>
      <dgm:t>
        <a:bodyPr/>
        <a:lstStyle/>
        <a:p>
          <a:endParaRPr lang="en-IN"/>
        </a:p>
      </dgm:t>
    </dgm:pt>
    <dgm:pt modelId="{301646FB-3B51-4F2E-A30F-D07F7F33E9EF}" type="sibTrans" cxnId="{1CF0B938-0C9C-496B-8F6B-BFC955E9E139}">
      <dgm:prSet/>
      <dgm:spPr/>
      <dgm:t>
        <a:bodyPr/>
        <a:lstStyle/>
        <a:p>
          <a:endParaRPr lang="en-IN"/>
        </a:p>
      </dgm:t>
    </dgm:pt>
    <dgm:pt modelId="{D1291AF5-032F-47ED-9980-217E65756886}" type="pres">
      <dgm:prSet presAssocID="{B423C57F-11C3-40F4-B2D6-EA5A4DE78F3F}" presName="Name0" presStyleCnt="0">
        <dgm:presLayoutVars>
          <dgm:chMax val="1"/>
          <dgm:dir/>
          <dgm:animLvl val="ctr"/>
          <dgm:resizeHandles val="exact"/>
        </dgm:presLayoutVars>
      </dgm:prSet>
      <dgm:spPr/>
      <dgm:t>
        <a:bodyPr/>
        <a:lstStyle/>
        <a:p>
          <a:endParaRPr lang="en-IN"/>
        </a:p>
      </dgm:t>
    </dgm:pt>
    <dgm:pt modelId="{36D11342-FCFF-44A7-B04A-DA67DE8F3FA9}" type="pres">
      <dgm:prSet presAssocID="{38828A09-5EA3-4B31-862F-8DFD2DCAAF54}" presName="centerShape" presStyleLbl="node0" presStyleIdx="0" presStyleCnt="1" custScaleX="125763" custScaleY="119631" custLinFactNeighborX="-1638" custLinFactNeighborY="0"/>
      <dgm:spPr/>
      <dgm:t>
        <a:bodyPr/>
        <a:lstStyle/>
        <a:p>
          <a:endParaRPr lang="en-IN"/>
        </a:p>
      </dgm:t>
    </dgm:pt>
    <dgm:pt modelId="{C60D9AC7-F861-4199-B416-AF07B16BB5A5}" type="pres">
      <dgm:prSet presAssocID="{51830B37-5C34-4645-898D-6FA444DA4E2A}" presName="node" presStyleLbl="node1" presStyleIdx="0" presStyleCnt="8" custScaleX="114723">
        <dgm:presLayoutVars>
          <dgm:bulletEnabled val="1"/>
        </dgm:presLayoutVars>
      </dgm:prSet>
      <dgm:spPr/>
      <dgm:t>
        <a:bodyPr/>
        <a:lstStyle/>
        <a:p>
          <a:endParaRPr lang="en-IN"/>
        </a:p>
      </dgm:t>
    </dgm:pt>
    <dgm:pt modelId="{2AB7B8BF-AF10-4959-8D8A-F4D37B447F85}" type="pres">
      <dgm:prSet presAssocID="{51830B37-5C34-4645-898D-6FA444DA4E2A}" presName="dummy" presStyleCnt="0"/>
      <dgm:spPr/>
    </dgm:pt>
    <dgm:pt modelId="{2884800A-D40D-4A64-8323-BAF2E416A0B9}" type="pres">
      <dgm:prSet presAssocID="{C2A5A060-C690-4B9A-90D8-5159F8B5D99E}" presName="sibTrans" presStyleLbl="sibTrans2D1" presStyleIdx="0" presStyleCnt="8"/>
      <dgm:spPr/>
      <dgm:t>
        <a:bodyPr/>
        <a:lstStyle/>
        <a:p>
          <a:endParaRPr lang="en-IN"/>
        </a:p>
      </dgm:t>
    </dgm:pt>
    <dgm:pt modelId="{C5FEAB35-71B1-4A17-BF40-769A750B08BF}" type="pres">
      <dgm:prSet presAssocID="{AB28040F-7155-4344-B549-6721311FA725}" presName="node" presStyleLbl="node1" presStyleIdx="1" presStyleCnt="8">
        <dgm:presLayoutVars>
          <dgm:bulletEnabled val="1"/>
        </dgm:presLayoutVars>
      </dgm:prSet>
      <dgm:spPr/>
      <dgm:t>
        <a:bodyPr/>
        <a:lstStyle/>
        <a:p>
          <a:endParaRPr lang="en-IN"/>
        </a:p>
      </dgm:t>
    </dgm:pt>
    <dgm:pt modelId="{AAA44F1E-F047-4815-9CC3-39E0AFD1BF6E}" type="pres">
      <dgm:prSet presAssocID="{AB28040F-7155-4344-B549-6721311FA725}" presName="dummy" presStyleCnt="0"/>
      <dgm:spPr/>
    </dgm:pt>
    <dgm:pt modelId="{8F5A30BD-336E-4EB3-8CD0-55A738DFB0EA}" type="pres">
      <dgm:prSet presAssocID="{935CD9A8-FCD7-4EC2-82ED-C27B08A000A4}" presName="sibTrans" presStyleLbl="sibTrans2D1" presStyleIdx="1" presStyleCnt="8"/>
      <dgm:spPr/>
      <dgm:t>
        <a:bodyPr/>
        <a:lstStyle/>
        <a:p>
          <a:endParaRPr lang="en-IN"/>
        </a:p>
      </dgm:t>
    </dgm:pt>
    <dgm:pt modelId="{E6094D62-9D90-4A96-85FD-D164FFB3B2DE}" type="pres">
      <dgm:prSet presAssocID="{309993CF-CF4D-45D1-8464-3F8634B8736B}" presName="node" presStyleLbl="node1" presStyleIdx="2" presStyleCnt="8">
        <dgm:presLayoutVars>
          <dgm:bulletEnabled val="1"/>
        </dgm:presLayoutVars>
      </dgm:prSet>
      <dgm:spPr/>
      <dgm:t>
        <a:bodyPr/>
        <a:lstStyle/>
        <a:p>
          <a:endParaRPr lang="en-IN"/>
        </a:p>
      </dgm:t>
    </dgm:pt>
    <dgm:pt modelId="{6C819311-7E10-44DC-AE0B-0049840A01D8}" type="pres">
      <dgm:prSet presAssocID="{309993CF-CF4D-45D1-8464-3F8634B8736B}" presName="dummy" presStyleCnt="0"/>
      <dgm:spPr/>
    </dgm:pt>
    <dgm:pt modelId="{737E4ED7-C8B0-47A3-9851-3B40DE1CDAFE}" type="pres">
      <dgm:prSet presAssocID="{87E6DBC1-2338-4E69-AE72-9F90D349FD21}" presName="sibTrans" presStyleLbl="sibTrans2D1" presStyleIdx="2" presStyleCnt="8"/>
      <dgm:spPr/>
      <dgm:t>
        <a:bodyPr/>
        <a:lstStyle/>
        <a:p>
          <a:endParaRPr lang="en-IN"/>
        </a:p>
      </dgm:t>
    </dgm:pt>
    <dgm:pt modelId="{B9C33A17-76BC-44E6-8BB6-9FCAB9C6020E}" type="pres">
      <dgm:prSet presAssocID="{E1770DA3-C21D-4EED-B174-84ECFBE3BC7E}" presName="node" presStyleLbl="node1" presStyleIdx="3" presStyleCnt="8" custScaleX="132756">
        <dgm:presLayoutVars>
          <dgm:bulletEnabled val="1"/>
        </dgm:presLayoutVars>
      </dgm:prSet>
      <dgm:spPr/>
      <dgm:t>
        <a:bodyPr/>
        <a:lstStyle/>
        <a:p>
          <a:endParaRPr lang="en-IN"/>
        </a:p>
      </dgm:t>
    </dgm:pt>
    <dgm:pt modelId="{2EF39A13-8791-49CD-99C0-7725D3746F36}" type="pres">
      <dgm:prSet presAssocID="{E1770DA3-C21D-4EED-B174-84ECFBE3BC7E}" presName="dummy" presStyleCnt="0"/>
      <dgm:spPr/>
    </dgm:pt>
    <dgm:pt modelId="{93314F07-CBF1-4897-9D95-7192E62A39BB}" type="pres">
      <dgm:prSet presAssocID="{301646FB-3B51-4F2E-A30F-D07F7F33E9EF}" presName="sibTrans" presStyleLbl="sibTrans2D1" presStyleIdx="3" presStyleCnt="8"/>
      <dgm:spPr/>
    </dgm:pt>
    <dgm:pt modelId="{CA60B4CD-B5D6-4E96-A9E7-70FB2E3B7D50}" type="pres">
      <dgm:prSet presAssocID="{3B72F7D1-0FB6-4BB8-B518-77673A6DB281}" presName="node" presStyleLbl="node1" presStyleIdx="4" presStyleCnt="8" custScaleX="126424">
        <dgm:presLayoutVars>
          <dgm:bulletEnabled val="1"/>
        </dgm:presLayoutVars>
      </dgm:prSet>
      <dgm:spPr/>
      <dgm:t>
        <a:bodyPr/>
        <a:lstStyle/>
        <a:p>
          <a:endParaRPr lang="en-IN"/>
        </a:p>
      </dgm:t>
    </dgm:pt>
    <dgm:pt modelId="{BC873A56-5971-4AD9-B287-466B39F0030B}" type="pres">
      <dgm:prSet presAssocID="{3B72F7D1-0FB6-4BB8-B518-77673A6DB281}" presName="dummy" presStyleCnt="0"/>
      <dgm:spPr/>
    </dgm:pt>
    <dgm:pt modelId="{EFCD4768-CD0D-4855-BEF9-FAEA78208324}" type="pres">
      <dgm:prSet presAssocID="{8666C381-0AB4-4602-99B4-B488FABC7FFE}" presName="sibTrans" presStyleLbl="sibTrans2D1" presStyleIdx="4" presStyleCnt="8"/>
      <dgm:spPr/>
      <dgm:t>
        <a:bodyPr/>
        <a:lstStyle/>
        <a:p>
          <a:endParaRPr lang="en-IN"/>
        </a:p>
      </dgm:t>
    </dgm:pt>
    <dgm:pt modelId="{6CA63232-5AE2-4737-8A98-C5A91C903066}" type="pres">
      <dgm:prSet presAssocID="{8FA50343-482B-4B0F-9C76-A75FD3A0C773}" presName="node" presStyleLbl="node1" presStyleIdx="5" presStyleCnt="8">
        <dgm:presLayoutVars>
          <dgm:bulletEnabled val="1"/>
        </dgm:presLayoutVars>
      </dgm:prSet>
      <dgm:spPr/>
      <dgm:t>
        <a:bodyPr/>
        <a:lstStyle/>
        <a:p>
          <a:endParaRPr lang="en-IN"/>
        </a:p>
      </dgm:t>
    </dgm:pt>
    <dgm:pt modelId="{1C1AAC99-AA4E-4D77-85A5-BE76D7B6394B}" type="pres">
      <dgm:prSet presAssocID="{8FA50343-482B-4B0F-9C76-A75FD3A0C773}" presName="dummy" presStyleCnt="0"/>
      <dgm:spPr/>
    </dgm:pt>
    <dgm:pt modelId="{D575D932-F10F-4AE7-B5F6-667296DC283D}" type="pres">
      <dgm:prSet presAssocID="{F04C116B-DD39-4A2D-B238-C722FA8CCA96}" presName="sibTrans" presStyleLbl="sibTrans2D1" presStyleIdx="5" presStyleCnt="8"/>
      <dgm:spPr/>
      <dgm:t>
        <a:bodyPr/>
        <a:lstStyle/>
        <a:p>
          <a:endParaRPr lang="en-IN"/>
        </a:p>
      </dgm:t>
    </dgm:pt>
    <dgm:pt modelId="{8C85E517-9C88-4113-932D-AD54DA52312F}" type="pres">
      <dgm:prSet presAssocID="{06429A44-D168-4906-ABA1-DBA2A5C09C83}" presName="node" presStyleLbl="node1" presStyleIdx="6" presStyleCnt="8" custScaleX="115066">
        <dgm:presLayoutVars>
          <dgm:bulletEnabled val="1"/>
        </dgm:presLayoutVars>
      </dgm:prSet>
      <dgm:spPr/>
      <dgm:t>
        <a:bodyPr/>
        <a:lstStyle/>
        <a:p>
          <a:endParaRPr lang="en-IN"/>
        </a:p>
      </dgm:t>
    </dgm:pt>
    <dgm:pt modelId="{A9C55496-1422-49E3-B210-B3B9C13CD209}" type="pres">
      <dgm:prSet presAssocID="{06429A44-D168-4906-ABA1-DBA2A5C09C83}" presName="dummy" presStyleCnt="0"/>
      <dgm:spPr/>
    </dgm:pt>
    <dgm:pt modelId="{F5F1F15E-B46F-4A7C-8111-E700D4718BE3}" type="pres">
      <dgm:prSet presAssocID="{1FA485C4-37D0-4820-AE73-5C2A38E5E3EE}" presName="sibTrans" presStyleLbl="sibTrans2D1" presStyleIdx="6" presStyleCnt="8"/>
      <dgm:spPr/>
      <dgm:t>
        <a:bodyPr/>
        <a:lstStyle/>
        <a:p>
          <a:endParaRPr lang="en-IN"/>
        </a:p>
      </dgm:t>
    </dgm:pt>
    <dgm:pt modelId="{1BB1EBDB-6079-4EAF-843B-92BD03EB0B3D}" type="pres">
      <dgm:prSet presAssocID="{23C0F78D-4464-4E1C-BBAB-27F6BB7A8BA9}" presName="node" presStyleLbl="node1" presStyleIdx="7" presStyleCnt="8">
        <dgm:presLayoutVars>
          <dgm:bulletEnabled val="1"/>
        </dgm:presLayoutVars>
      </dgm:prSet>
      <dgm:spPr/>
      <dgm:t>
        <a:bodyPr/>
        <a:lstStyle/>
        <a:p>
          <a:endParaRPr lang="en-IN"/>
        </a:p>
      </dgm:t>
    </dgm:pt>
    <dgm:pt modelId="{D61F2482-7B6D-40BF-A2B9-C840A8C50839}" type="pres">
      <dgm:prSet presAssocID="{23C0F78D-4464-4E1C-BBAB-27F6BB7A8BA9}" presName="dummy" presStyleCnt="0"/>
      <dgm:spPr/>
    </dgm:pt>
    <dgm:pt modelId="{0B49029D-A998-41F2-B083-5F65B7C4E55A}" type="pres">
      <dgm:prSet presAssocID="{C86BDB18-02F1-40AA-B301-F31C5210F859}" presName="sibTrans" presStyleLbl="sibTrans2D1" presStyleIdx="7" presStyleCnt="8"/>
      <dgm:spPr/>
      <dgm:t>
        <a:bodyPr/>
        <a:lstStyle/>
        <a:p>
          <a:endParaRPr lang="en-IN"/>
        </a:p>
      </dgm:t>
    </dgm:pt>
  </dgm:ptLst>
  <dgm:cxnLst>
    <dgm:cxn modelId="{D9A0E6A0-E085-4D02-AD21-D02E5498F7FE}" type="presOf" srcId="{06429A44-D168-4906-ABA1-DBA2A5C09C83}" destId="{8C85E517-9C88-4113-932D-AD54DA52312F}" srcOrd="0" destOrd="0" presId="urn:microsoft.com/office/officeart/2005/8/layout/radial6"/>
    <dgm:cxn modelId="{07FBE08D-7D54-48C5-B764-B89556A086CE}" type="presOf" srcId="{F04C116B-DD39-4A2D-B238-C722FA8CCA96}" destId="{D575D932-F10F-4AE7-B5F6-667296DC283D}" srcOrd="0" destOrd="0" presId="urn:microsoft.com/office/officeart/2005/8/layout/radial6"/>
    <dgm:cxn modelId="{C408002B-DD86-4C68-BF61-FCC70592CF8D}" srcId="{B423C57F-11C3-40F4-B2D6-EA5A4DE78F3F}" destId="{38828A09-5EA3-4B31-862F-8DFD2DCAAF54}" srcOrd="0" destOrd="0" parTransId="{306C1D5E-7BF3-4025-9244-CA4826D329AA}" sibTransId="{D0FC1704-C2F7-4150-A959-8EC96E1B3880}"/>
    <dgm:cxn modelId="{848CE36C-0CEB-4BAE-A922-DFF159099488}" type="presOf" srcId="{8FA50343-482B-4B0F-9C76-A75FD3A0C773}" destId="{6CA63232-5AE2-4737-8A98-C5A91C903066}" srcOrd="0" destOrd="0" presId="urn:microsoft.com/office/officeart/2005/8/layout/radial6"/>
    <dgm:cxn modelId="{565D0E00-7EB1-47A5-841B-A2DEA5B86676}" type="presOf" srcId="{C86BDB18-02F1-40AA-B301-F31C5210F859}" destId="{0B49029D-A998-41F2-B083-5F65B7C4E55A}" srcOrd="0" destOrd="0" presId="urn:microsoft.com/office/officeart/2005/8/layout/radial6"/>
    <dgm:cxn modelId="{4A5DE54B-4D18-4579-BD19-B1F9B0158557}" type="presOf" srcId="{8666C381-0AB4-4602-99B4-B488FABC7FFE}" destId="{EFCD4768-CD0D-4855-BEF9-FAEA78208324}" srcOrd="0" destOrd="0" presId="urn:microsoft.com/office/officeart/2005/8/layout/radial6"/>
    <dgm:cxn modelId="{1587D466-3044-4F6B-8208-78377A92557B}" type="presOf" srcId="{3B72F7D1-0FB6-4BB8-B518-77673A6DB281}" destId="{CA60B4CD-B5D6-4E96-A9E7-70FB2E3B7D50}" srcOrd="0" destOrd="0" presId="urn:microsoft.com/office/officeart/2005/8/layout/radial6"/>
    <dgm:cxn modelId="{1A013120-33E8-47C9-B94C-9EC531007130}" type="presOf" srcId="{309993CF-CF4D-45D1-8464-3F8634B8736B}" destId="{E6094D62-9D90-4A96-85FD-D164FFB3B2DE}" srcOrd="0" destOrd="0" presId="urn:microsoft.com/office/officeart/2005/8/layout/radial6"/>
    <dgm:cxn modelId="{8F93967C-391B-47BF-8B04-6232320B1BAD}" type="presOf" srcId="{B423C57F-11C3-40F4-B2D6-EA5A4DE78F3F}" destId="{D1291AF5-032F-47ED-9980-217E65756886}" srcOrd="0" destOrd="0" presId="urn:microsoft.com/office/officeart/2005/8/layout/radial6"/>
    <dgm:cxn modelId="{1CF0B938-0C9C-496B-8F6B-BFC955E9E139}" srcId="{38828A09-5EA3-4B31-862F-8DFD2DCAAF54}" destId="{E1770DA3-C21D-4EED-B174-84ECFBE3BC7E}" srcOrd="3" destOrd="0" parTransId="{E674652E-F35A-4CA0-A0CE-903CDFE62AE7}" sibTransId="{301646FB-3B51-4F2E-A30F-D07F7F33E9EF}"/>
    <dgm:cxn modelId="{EF905820-C233-4A32-88B1-F3BFE8954418}" srcId="{38828A09-5EA3-4B31-862F-8DFD2DCAAF54}" destId="{3B72F7D1-0FB6-4BB8-B518-77673A6DB281}" srcOrd="4" destOrd="0" parTransId="{DDD9B351-65DF-4BB1-81AB-219CE868CC79}" sibTransId="{8666C381-0AB4-4602-99B4-B488FABC7FFE}"/>
    <dgm:cxn modelId="{F5CCF6D9-D1A8-4B98-BB70-B91C719DA69F}" type="presOf" srcId="{1FA485C4-37D0-4820-AE73-5C2A38E5E3EE}" destId="{F5F1F15E-B46F-4A7C-8111-E700D4718BE3}" srcOrd="0" destOrd="0" presId="urn:microsoft.com/office/officeart/2005/8/layout/radial6"/>
    <dgm:cxn modelId="{A0FFC577-67AC-4B8B-A475-DA7B8B3040CD}" srcId="{38828A09-5EA3-4B31-862F-8DFD2DCAAF54}" destId="{06429A44-D168-4906-ABA1-DBA2A5C09C83}" srcOrd="6" destOrd="0" parTransId="{A8BCA908-0CE7-4163-8B9B-5F8F03C260E1}" sibTransId="{1FA485C4-37D0-4820-AE73-5C2A38E5E3EE}"/>
    <dgm:cxn modelId="{F4393517-2296-4CED-9575-1B611EB66349}" type="presOf" srcId="{E1770DA3-C21D-4EED-B174-84ECFBE3BC7E}" destId="{B9C33A17-76BC-44E6-8BB6-9FCAB9C6020E}" srcOrd="0" destOrd="0" presId="urn:microsoft.com/office/officeart/2005/8/layout/radial6"/>
    <dgm:cxn modelId="{F2F9DE9A-561A-4593-95B4-8CFF0C6239D2}" type="presOf" srcId="{AB28040F-7155-4344-B549-6721311FA725}" destId="{C5FEAB35-71B1-4A17-BF40-769A750B08BF}" srcOrd="0" destOrd="0" presId="urn:microsoft.com/office/officeart/2005/8/layout/radial6"/>
    <dgm:cxn modelId="{182D6C9C-39DC-4110-B042-2EBE87A2E084}" srcId="{38828A09-5EA3-4B31-862F-8DFD2DCAAF54}" destId="{51830B37-5C34-4645-898D-6FA444DA4E2A}" srcOrd="0" destOrd="0" parTransId="{3EE582BA-5B5A-4002-BF42-5AFE0E74D28A}" sibTransId="{C2A5A060-C690-4B9A-90D8-5159F8B5D99E}"/>
    <dgm:cxn modelId="{BAA5BEF7-9789-4BB8-BE6E-00E0ACA08DC2}" type="presOf" srcId="{51830B37-5C34-4645-898D-6FA444DA4E2A}" destId="{C60D9AC7-F861-4199-B416-AF07B16BB5A5}" srcOrd="0" destOrd="0" presId="urn:microsoft.com/office/officeart/2005/8/layout/radial6"/>
    <dgm:cxn modelId="{C435A808-F8FB-4403-8154-31FC4972CD91}" srcId="{38828A09-5EA3-4B31-862F-8DFD2DCAAF54}" destId="{AB28040F-7155-4344-B549-6721311FA725}" srcOrd="1" destOrd="0" parTransId="{6222DA98-DD52-4D0C-9DCE-98AADB1C0337}" sibTransId="{935CD9A8-FCD7-4EC2-82ED-C27B08A000A4}"/>
    <dgm:cxn modelId="{057850F0-7A2A-4771-834E-144EF80A6684}" type="presOf" srcId="{935CD9A8-FCD7-4EC2-82ED-C27B08A000A4}" destId="{8F5A30BD-336E-4EB3-8CD0-55A738DFB0EA}" srcOrd="0" destOrd="0" presId="urn:microsoft.com/office/officeart/2005/8/layout/radial6"/>
    <dgm:cxn modelId="{919F76A5-6621-4B9B-9751-F167D6D37359}" type="presOf" srcId="{38828A09-5EA3-4B31-862F-8DFD2DCAAF54}" destId="{36D11342-FCFF-44A7-B04A-DA67DE8F3FA9}" srcOrd="0" destOrd="0" presId="urn:microsoft.com/office/officeart/2005/8/layout/radial6"/>
    <dgm:cxn modelId="{2708235B-44FC-45F0-9C7D-A6F5F246DF4B}" type="presOf" srcId="{23C0F78D-4464-4E1C-BBAB-27F6BB7A8BA9}" destId="{1BB1EBDB-6079-4EAF-843B-92BD03EB0B3D}" srcOrd="0" destOrd="0" presId="urn:microsoft.com/office/officeart/2005/8/layout/radial6"/>
    <dgm:cxn modelId="{63FF3CEB-4122-4E95-9229-AA688F729522}" srcId="{38828A09-5EA3-4B31-862F-8DFD2DCAAF54}" destId="{8FA50343-482B-4B0F-9C76-A75FD3A0C773}" srcOrd="5" destOrd="0" parTransId="{71748EBF-EC80-4D8A-B87A-39A1B569FF42}" sibTransId="{F04C116B-DD39-4A2D-B238-C722FA8CCA96}"/>
    <dgm:cxn modelId="{4D55E84D-6554-4999-8F74-3D5893D6C021}" srcId="{38828A09-5EA3-4B31-862F-8DFD2DCAAF54}" destId="{309993CF-CF4D-45D1-8464-3F8634B8736B}" srcOrd="2" destOrd="0" parTransId="{AFBCB9E1-5F33-4EE8-9AE7-A7E983D2FFEE}" sibTransId="{87E6DBC1-2338-4E69-AE72-9F90D349FD21}"/>
    <dgm:cxn modelId="{86E7175A-3231-4B8F-8BB7-626C41BF8A30}" type="presOf" srcId="{87E6DBC1-2338-4E69-AE72-9F90D349FD21}" destId="{737E4ED7-C8B0-47A3-9851-3B40DE1CDAFE}" srcOrd="0" destOrd="0" presId="urn:microsoft.com/office/officeart/2005/8/layout/radial6"/>
    <dgm:cxn modelId="{BF319F1E-C708-475E-9871-FCCB0BD06FB0}" srcId="{38828A09-5EA3-4B31-862F-8DFD2DCAAF54}" destId="{23C0F78D-4464-4E1C-BBAB-27F6BB7A8BA9}" srcOrd="7" destOrd="0" parTransId="{580C5450-B710-4B42-8915-60F0C7145E5A}" sibTransId="{C86BDB18-02F1-40AA-B301-F31C5210F859}"/>
    <dgm:cxn modelId="{D85E5FFE-BDA7-4525-8B34-ED9E03C62E6E}" type="presOf" srcId="{C2A5A060-C690-4B9A-90D8-5159F8B5D99E}" destId="{2884800A-D40D-4A64-8323-BAF2E416A0B9}" srcOrd="0" destOrd="0" presId="urn:microsoft.com/office/officeart/2005/8/layout/radial6"/>
    <dgm:cxn modelId="{29098CBA-CBA1-43A0-8E55-EC8CDC46D414}" type="presOf" srcId="{301646FB-3B51-4F2E-A30F-D07F7F33E9EF}" destId="{93314F07-CBF1-4897-9D95-7192E62A39BB}" srcOrd="0" destOrd="0" presId="urn:microsoft.com/office/officeart/2005/8/layout/radial6"/>
    <dgm:cxn modelId="{7BC41139-E75D-4F16-A6B9-C22E88B21686}" type="presParOf" srcId="{D1291AF5-032F-47ED-9980-217E65756886}" destId="{36D11342-FCFF-44A7-B04A-DA67DE8F3FA9}" srcOrd="0" destOrd="0" presId="urn:microsoft.com/office/officeart/2005/8/layout/radial6"/>
    <dgm:cxn modelId="{56780F22-9992-4899-899F-D13C7F273F7D}" type="presParOf" srcId="{D1291AF5-032F-47ED-9980-217E65756886}" destId="{C60D9AC7-F861-4199-B416-AF07B16BB5A5}" srcOrd="1" destOrd="0" presId="urn:microsoft.com/office/officeart/2005/8/layout/radial6"/>
    <dgm:cxn modelId="{63C54754-1825-4FC7-B9F3-755642F18AAA}" type="presParOf" srcId="{D1291AF5-032F-47ED-9980-217E65756886}" destId="{2AB7B8BF-AF10-4959-8D8A-F4D37B447F85}" srcOrd="2" destOrd="0" presId="urn:microsoft.com/office/officeart/2005/8/layout/radial6"/>
    <dgm:cxn modelId="{AB60D507-950F-4F27-BC19-B6E07459E062}" type="presParOf" srcId="{D1291AF5-032F-47ED-9980-217E65756886}" destId="{2884800A-D40D-4A64-8323-BAF2E416A0B9}" srcOrd="3" destOrd="0" presId="urn:microsoft.com/office/officeart/2005/8/layout/radial6"/>
    <dgm:cxn modelId="{A22BA9A1-D9A7-4A74-B653-296CA9271940}" type="presParOf" srcId="{D1291AF5-032F-47ED-9980-217E65756886}" destId="{C5FEAB35-71B1-4A17-BF40-769A750B08BF}" srcOrd="4" destOrd="0" presId="urn:microsoft.com/office/officeart/2005/8/layout/radial6"/>
    <dgm:cxn modelId="{2C2A002E-E1AD-4008-92C3-7D9126650DE9}" type="presParOf" srcId="{D1291AF5-032F-47ED-9980-217E65756886}" destId="{AAA44F1E-F047-4815-9CC3-39E0AFD1BF6E}" srcOrd="5" destOrd="0" presId="urn:microsoft.com/office/officeart/2005/8/layout/radial6"/>
    <dgm:cxn modelId="{B1406B30-CBF3-416E-8F77-AB6E8A0E70BC}" type="presParOf" srcId="{D1291AF5-032F-47ED-9980-217E65756886}" destId="{8F5A30BD-336E-4EB3-8CD0-55A738DFB0EA}" srcOrd="6" destOrd="0" presId="urn:microsoft.com/office/officeart/2005/8/layout/radial6"/>
    <dgm:cxn modelId="{A259C21F-F349-4E38-8780-B26B44325C82}" type="presParOf" srcId="{D1291AF5-032F-47ED-9980-217E65756886}" destId="{E6094D62-9D90-4A96-85FD-D164FFB3B2DE}" srcOrd="7" destOrd="0" presId="urn:microsoft.com/office/officeart/2005/8/layout/radial6"/>
    <dgm:cxn modelId="{4DF18471-0D4E-48A2-A91C-BC0FCA8EBEBF}" type="presParOf" srcId="{D1291AF5-032F-47ED-9980-217E65756886}" destId="{6C819311-7E10-44DC-AE0B-0049840A01D8}" srcOrd="8" destOrd="0" presId="urn:microsoft.com/office/officeart/2005/8/layout/radial6"/>
    <dgm:cxn modelId="{451D0E87-B74F-4AA4-8791-6CD7126D9BF9}" type="presParOf" srcId="{D1291AF5-032F-47ED-9980-217E65756886}" destId="{737E4ED7-C8B0-47A3-9851-3B40DE1CDAFE}" srcOrd="9" destOrd="0" presId="urn:microsoft.com/office/officeart/2005/8/layout/radial6"/>
    <dgm:cxn modelId="{CCEEBB7A-7184-4A2F-8FEE-F58F0703CC2F}" type="presParOf" srcId="{D1291AF5-032F-47ED-9980-217E65756886}" destId="{B9C33A17-76BC-44E6-8BB6-9FCAB9C6020E}" srcOrd="10" destOrd="0" presId="urn:microsoft.com/office/officeart/2005/8/layout/radial6"/>
    <dgm:cxn modelId="{80F00CB2-96D6-404F-B622-58FBD8FCF101}" type="presParOf" srcId="{D1291AF5-032F-47ED-9980-217E65756886}" destId="{2EF39A13-8791-49CD-99C0-7725D3746F36}" srcOrd="11" destOrd="0" presId="urn:microsoft.com/office/officeart/2005/8/layout/radial6"/>
    <dgm:cxn modelId="{7BBA9EAC-B498-423B-9EA9-DA4CD450F6E5}" type="presParOf" srcId="{D1291AF5-032F-47ED-9980-217E65756886}" destId="{93314F07-CBF1-4897-9D95-7192E62A39BB}" srcOrd="12" destOrd="0" presId="urn:microsoft.com/office/officeart/2005/8/layout/radial6"/>
    <dgm:cxn modelId="{A5942BA8-F8A7-480C-9983-D591C0F717B2}" type="presParOf" srcId="{D1291AF5-032F-47ED-9980-217E65756886}" destId="{CA60B4CD-B5D6-4E96-A9E7-70FB2E3B7D50}" srcOrd="13" destOrd="0" presId="urn:microsoft.com/office/officeart/2005/8/layout/radial6"/>
    <dgm:cxn modelId="{6B2AF121-B923-4643-B833-6871A92A811D}" type="presParOf" srcId="{D1291AF5-032F-47ED-9980-217E65756886}" destId="{BC873A56-5971-4AD9-B287-466B39F0030B}" srcOrd="14" destOrd="0" presId="urn:microsoft.com/office/officeart/2005/8/layout/radial6"/>
    <dgm:cxn modelId="{F2620AA2-1A36-4944-8963-F6AB87A5CACF}" type="presParOf" srcId="{D1291AF5-032F-47ED-9980-217E65756886}" destId="{EFCD4768-CD0D-4855-BEF9-FAEA78208324}" srcOrd="15" destOrd="0" presId="urn:microsoft.com/office/officeart/2005/8/layout/radial6"/>
    <dgm:cxn modelId="{C9ACE960-81B1-4B87-9B8A-9DB127BA387C}" type="presParOf" srcId="{D1291AF5-032F-47ED-9980-217E65756886}" destId="{6CA63232-5AE2-4737-8A98-C5A91C903066}" srcOrd="16" destOrd="0" presId="urn:microsoft.com/office/officeart/2005/8/layout/radial6"/>
    <dgm:cxn modelId="{BC3F59DC-1824-4F8E-A9DF-5F2C49D05303}" type="presParOf" srcId="{D1291AF5-032F-47ED-9980-217E65756886}" destId="{1C1AAC99-AA4E-4D77-85A5-BE76D7B6394B}" srcOrd="17" destOrd="0" presId="urn:microsoft.com/office/officeart/2005/8/layout/radial6"/>
    <dgm:cxn modelId="{57EA1A26-1150-47E5-B4FA-7A1F1143D9A6}" type="presParOf" srcId="{D1291AF5-032F-47ED-9980-217E65756886}" destId="{D575D932-F10F-4AE7-B5F6-667296DC283D}" srcOrd="18" destOrd="0" presId="urn:microsoft.com/office/officeart/2005/8/layout/radial6"/>
    <dgm:cxn modelId="{1AAE6273-9B57-4316-B414-4F7BBD438205}" type="presParOf" srcId="{D1291AF5-032F-47ED-9980-217E65756886}" destId="{8C85E517-9C88-4113-932D-AD54DA52312F}" srcOrd="19" destOrd="0" presId="urn:microsoft.com/office/officeart/2005/8/layout/radial6"/>
    <dgm:cxn modelId="{F8EA53A3-79A1-4417-B64B-11199D0031B2}" type="presParOf" srcId="{D1291AF5-032F-47ED-9980-217E65756886}" destId="{A9C55496-1422-49E3-B210-B3B9C13CD209}" srcOrd="20" destOrd="0" presId="urn:microsoft.com/office/officeart/2005/8/layout/radial6"/>
    <dgm:cxn modelId="{8FE1C41D-345D-41AB-B108-D900FD0A9D7D}" type="presParOf" srcId="{D1291AF5-032F-47ED-9980-217E65756886}" destId="{F5F1F15E-B46F-4A7C-8111-E700D4718BE3}" srcOrd="21" destOrd="0" presId="urn:microsoft.com/office/officeart/2005/8/layout/radial6"/>
    <dgm:cxn modelId="{2CC916AF-0739-470A-AE0F-75648387AEE3}" type="presParOf" srcId="{D1291AF5-032F-47ED-9980-217E65756886}" destId="{1BB1EBDB-6079-4EAF-843B-92BD03EB0B3D}" srcOrd="22" destOrd="0" presId="urn:microsoft.com/office/officeart/2005/8/layout/radial6"/>
    <dgm:cxn modelId="{DF2A7566-37D3-48A5-A5E1-DFFCF82D82C6}" type="presParOf" srcId="{D1291AF5-032F-47ED-9980-217E65756886}" destId="{D61F2482-7B6D-40BF-A2B9-C840A8C50839}" srcOrd="23" destOrd="0" presId="urn:microsoft.com/office/officeart/2005/8/layout/radial6"/>
    <dgm:cxn modelId="{AC638A2E-12EE-4F4B-8991-674976DCCF8D}" type="presParOf" srcId="{D1291AF5-032F-47ED-9980-217E65756886}" destId="{0B49029D-A998-41F2-B083-5F65B7C4E55A}" srcOrd="24" destOrd="0" presId="urn:microsoft.com/office/officeart/2005/8/layout/radial6"/>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B49029D-A998-41F2-B083-5F65B7C4E55A}">
      <dsp:nvSpPr>
        <dsp:cNvPr id="0" name=""/>
        <dsp:cNvSpPr/>
      </dsp:nvSpPr>
      <dsp:spPr>
        <a:xfrm>
          <a:off x="1355413" y="511708"/>
          <a:ext cx="4063381" cy="4063381"/>
        </a:xfrm>
        <a:prstGeom prst="blockArc">
          <a:avLst>
            <a:gd name="adj1" fmla="val 13114286"/>
            <a:gd name="adj2" fmla="val 16200000"/>
            <a:gd name="adj3" fmla="val 389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5F1F15E-B46F-4A7C-8111-E700D4718BE3}">
      <dsp:nvSpPr>
        <dsp:cNvPr id="0" name=""/>
        <dsp:cNvSpPr/>
      </dsp:nvSpPr>
      <dsp:spPr>
        <a:xfrm>
          <a:off x="1355413" y="511708"/>
          <a:ext cx="4063381" cy="4063381"/>
        </a:xfrm>
        <a:prstGeom prst="blockArc">
          <a:avLst>
            <a:gd name="adj1" fmla="val 10028571"/>
            <a:gd name="adj2" fmla="val 13114286"/>
            <a:gd name="adj3" fmla="val 389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575D932-F10F-4AE7-B5F6-667296DC283D}">
      <dsp:nvSpPr>
        <dsp:cNvPr id="0" name=""/>
        <dsp:cNvSpPr/>
      </dsp:nvSpPr>
      <dsp:spPr>
        <a:xfrm>
          <a:off x="1355413" y="511708"/>
          <a:ext cx="4063381" cy="4063381"/>
        </a:xfrm>
        <a:prstGeom prst="blockArc">
          <a:avLst>
            <a:gd name="adj1" fmla="val 6942857"/>
            <a:gd name="adj2" fmla="val 10028571"/>
            <a:gd name="adj3" fmla="val 389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CD4768-CD0D-4855-BEF9-FAEA78208324}">
      <dsp:nvSpPr>
        <dsp:cNvPr id="0" name=""/>
        <dsp:cNvSpPr/>
      </dsp:nvSpPr>
      <dsp:spPr>
        <a:xfrm>
          <a:off x="1355413" y="511708"/>
          <a:ext cx="4063381" cy="4063381"/>
        </a:xfrm>
        <a:prstGeom prst="blockArc">
          <a:avLst>
            <a:gd name="adj1" fmla="val 3857143"/>
            <a:gd name="adj2" fmla="val 6942857"/>
            <a:gd name="adj3" fmla="val 389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7E4ED7-C8B0-47A3-9851-3B40DE1CDAFE}">
      <dsp:nvSpPr>
        <dsp:cNvPr id="0" name=""/>
        <dsp:cNvSpPr/>
      </dsp:nvSpPr>
      <dsp:spPr>
        <a:xfrm>
          <a:off x="1355413" y="511708"/>
          <a:ext cx="4063381" cy="4063381"/>
        </a:xfrm>
        <a:prstGeom prst="blockArc">
          <a:avLst>
            <a:gd name="adj1" fmla="val 771429"/>
            <a:gd name="adj2" fmla="val 3857143"/>
            <a:gd name="adj3" fmla="val 389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5A30BD-336E-4EB3-8CD0-55A738DFB0EA}">
      <dsp:nvSpPr>
        <dsp:cNvPr id="0" name=""/>
        <dsp:cNvSpPr/>
      </dsp:nvSpPr>
      <dsp:spPr>
        <a:xfrm>
          <a:off x="1355413" y="511708"/>
          <a:ext cx="4063381" cy="4063381"/>
        </a:xfrm>
        <a:prstGeom prst="blockArc">
          <a:avLst>
            <a:gd name="adj1" fmla="val 19285714"/>
            <a:gd name="adj2" fmla="val 771429"/>
            <a:gd name="adj3" fmla="val 389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884800A-D40D-4A64-8323-BAF2E416A0B9}">
      <dsp:nvSpPr>
        <dsp:cNvPr id="0" name=""/>
        <dsp:cNvSpPr/>
      </dsp:nvSpPr>
      <dsp:spPr>
        <a:xfrm>
          <a:off x="1355413" y="511708"/>
          <a:ext cx="4063381" cy="4063381"/>
        </a:xfrm>
        <a:prstGeom prst="blockArc">
          <a:avLst>
            <a:gd name="adj1" fmla="val 16200000"/>
            <a:gd name="adj2" fmla="val 19285714"/>
            <a:gd name="adj3" fmla="val 389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6D11342-FCFF-44A7-B04A-DA67DE8F3FA9}">
      <dsp:nvSpPr>
        <dsp:cNvPr id="0" name=""/>
        <dsp:cNvSpPr/>
      </dsp:nvSpPr>
      <dsp:spPr>
        <a:xfrm>
          <a:off x="2333628" y="1603369"/>
          <a:ext cx="1976427" cy="18800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b="1" kern="1200" spc="-600" dirty="0" smtClean="0">
              <a:latin typeface="Times New Roman" pitchFamily="18" charset="0"/>
              <a:cs typeface="Times New Roman" pitchFamily="18" charset="0"/>
            </a:rPr>
            <a:t>T o  t  a l  </a:t>
          </a:r>
        </a:p>
        <a:p>
          <a:pPr lvl="0" algn="ctr" defTabSz="1600200">
            <a:lnSpc>
              <a:spcPct val="90000"/>
            </a:lnSpc>
            <a:spcBef>
              <a:spcPct val="0"/>
            </a:spcBef>
            <a:spcAft>
              <a:spcPct val="35000"/>
            </a:spcAft>
          </a:pPr>
          <a:r>
            <a:rPr lang="en-US" sz="3600" b="1" kern="1200" spc="-600" dirty="0" smtClean="0">
              <a:latin typeface="Times New Roman" pitchFamily="18" charset="0"/>
              <a:cs typeface="Times New Roman" pitchFamily="18" charset="0"/>
            </a:rPr>
            <a:t>9   9  2</a:t>
          </a:r>
          <a:endParaRPr lang="en-IN" sz="3600" b="1" kern="1200" dirty="0"/>
        </a:p>
      </dsp:txBody>
      <dsp:txXfrm>
        <a:off x="2333628" y="1603369"/>
        <a:ext cx="1976427" cy="1880060"/>
      </dsp:txXfrm>
    </dsp:sp>
    <dsp:sp modelId="{C60D9AC7-F861-4199-B416-AF07B16BB5A5}">
      <dsp:nvSpPr>
        <dsp:cNvPr id="0" name=""/>
        <dsp:cNvSpPr/>
      </dsp:nvSpPr>
      <dsp:spPr>
        <a:xfrm>
          <a:off x="2756078" y="1269"/>
          <a:ext cx="1262050" cy="110008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IN" sz="1400" kern="1200" dirty="0" smtClean="0">
              <a:latin typeface="Times New Roman" pitchFamily="18" charset="0"/>
              <a:cs typeface="Times New Roman" pitchFamily="18" charset="0"/>
            </a:rPr>
            <a:t>Commerce 166</a:t>
          </a:r>
          <a:endParaRPr lang="en-IN" sz="1400" kern="1200" dirty="0">
            <a:latin typeface="Times New Roman" pitchFamily="18" charset="0"/>
            <a:cs typeface="Times New Roman" pitchFamily="18" charset="0"/>
          </a:endParaRPr>
        </a:p>
      </dsp:txBody>
      <dsp:txXfrm>
        <a:off x="2756078" y="1269"/>
        <a:ext cx="1262050" cy="1100084"/>
      </dsp:txXfrm>
    </dsp:sp>
    <dsp:sp modelId="{C5FEAB35-71B1-4A17-BF40-769A750B08BF}">
      <dsp:nvSpPr>
        <dsp:cNvPr id="0" name=""/>
        <dsp:cNvSpPr/>
      </dsp:nvSpPr>
      <dsp:spPr>
        <a:xfrm>
          <a:off x="4394538" y="751310"/>
          <a:ext cx="1100084" cy="110008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IN" sz="1400" kern="1200" dirty="0" smtClean="0">
              <a:latin typeface="Times New Roman" pitchFamily="18" charset="0"/>
              <a:cs typeface="Times New Roman" pitchFamily="18" charset="0"/>
            </a:rPr>
            <a:t>Hindi Literature 70</a:t>
          </a:r>
          <a:endParaRPr lang="en-IN" sz="1400" kern="1200" dirty="0">
            <a:latin typeface="Times New Roman" pitchFamily="18" charset="0"/>
            <a:cs typeface="Times New Roman" pitchFamily="18" charset="0"/>
          </a:endParaRPr>
        </a:p>
      </dsp:txBody>
      <dsp:txXfrm>
        <a:off x="4394538" y="751310"/>
        <a:ext cx="1100084" cy="1100084"/>
      </dsp:txXfrm>
    </dsp:sp>
    <dsp:sp modelId="{E6094D62-9D90-4A96-85FD-D164FFB3B2DE}">
      <dsp:nvSpPr>
        <dsp:cNvPr id="0" name=""/>
        <dsp:cNvSpPr/>
      </dsp:nvSpPr>
      <dsp:spPr>
        <a:xfrm>
          <a:off x="4779203" y="2436638"/>
          <a:ext cx="1100084" cy="110008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IN" sz="1400" kern="1200" dirty="0" smtClean="0">
              <a:latin typeface="Times New Roman" pitchFamily="18" charset="0"/>
              <a:cs typeface="Times New Roman" pitchFamily="18" charset="0"/>
            </a:rPr>
            <a:t>Botany 107</a:t>
          </a:r>
          <a:endParaRPr lang="en-IN" sz="1400" kern="1200" dirty="0">
            <a:latin typeface="Times New Roman" pitchFamily="18" charset="0"/>
            <a:cs typeface="Times New Roman" pitchFamily="18" charset="0"/>
          </a:endParaRPr>
        </a:p>
      </dsp:txBody>
      <dsp:txXfrm>
        <a:off x="4779203" y="2436638"/>
        <a:ext cx="1100084" cy="1100084"/>
      </dsp:txXfrm>
    </dsp:sp>
    <dsp:sp modelId="{CA60B4CD-B5D6-4E96-A9E7-70FB2E3B7D50}">
      <dsp:nvSpPr>
        <dsp:cNvPr id="0" name=""/>
        <dsp:cNvSpPr/>
      </dsp:nvSpPr>
      <dsp:spPr>
        <a:xfrm>
          <a:off x="3556052" y="3788165"/>
          <a:ext cx="1390771" cy="110008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IN" sz="1400" kern="1200" dirty="0" smtClean="0">
              <a:latin typeface="Times New Roman" pitchFamily="18" charset="0"/>
              <a:cs typeface="Times New Roman" pitchFamily="18" charset="0"/>
            </a:rPr>
            <a:t>Mathematics 26</a:t>
          </a:r>
          <a:endParaRPr lang="en-IN" sz="1400" kern="1200" dirty="0">
            <a:latin typeface="Times New Roman" pitchFamily="18" charset="0"/>
            <a:cs typeface="Times New Roman" pitchFamily="18" charset="0"/>
          </a:endParaRPr>
        </a:p>
      </dsp:txBody>
      <dsp:txXfrm>
        <a:off x="3556052" y="3788165"/>
        <a:ext cx="1390771" cy="1100084"/>
      </dsp:txXfrm>
    </dsp:sp>
    <dsp:sp modelId="{6CA63232-5AE2-4737-8A98-C5A91C903066}">
      <dsp:nvSpPr>
        <dsp:cNvPr id="0" name=""/>
        <dsp:cNvSpPr/>
      </dsp:nvSpPr>
      <dsp:spPr>
        <a:xfrm>
          <a:off x="1972726" y="3788165"/>
          <a:ext cx="1100084" cy="110008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latin typeface="Times New Roman" pitchFamily="18" charset="0"/>
              <a:cs typeface="Times New Roman" pitchFamily="18" charset="0"/>
            </a:rPr>
            <a:t>Sociology 320</a:t>
          </a:r>
          <a:endParaRPr lang="en-IN" sz="1400" kern="1200" dirty="0">
            <a:latin typeface="Times New Roman" pitchFamily="18" charset="0"/>
            <a:cs typeface="Times New Roman" pitchFamily="18" charset="0"/>
          </a:endParaRPr>
        </a:p>
      </dsp:txBody>
      <dsp:txXfrm>
        <a:off x="1972726" y="3788165"/>
        <a:ext cx="1100084" cy="1100084"/>
      </dsp:txXfrm>
    </dsp:sp>
    <dsp:sp modelId="{8C85E517-9C88-4113-932D-AD54DA52312F}">
      <dsp:nvSpPr>
        <dsp:cNvPr id="0" name=""/>
        <dsp:cNvSpPr/>
      </dsp:nvSpPr>
      <dsp:spPr>
        <a:xfrm>
          <a:off x="812050" y="2436638"/>
          <a:ext cx="1265823" cy="110008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latin typeface="Times New Roman" pitchFamily="18" charset="0"/>
              <a:cs typeface="Times New Roman" pitchFamily="18" charset="0"/>
            </a:rPr>
            <a:t>Economics 201</a:t>
          </a:r>
          <a:endParaRPr lang="en-IN" sz="1400" kern="1200" dirty="0">
            <a:latin typeface="Times New Roman" pitchFamily="18" charset="0"/>
            <a:cs typeface="Times New Roman" pitchFamily="18" charset="0"/>
          </a:endParaRPr>
        </a:p>
      </dsp:txBody>
      <dsp:txXfrm>
        <a:off x="812050" y="2436638"/>
        <a:ext cx="1265823" cy="1100084"/>
      </dsp:txXfrm>
    </dsp:sp>
    <dsp:sp modelId="{1BB1EBDB-6079-4EAF-843B-92BD03EB0B3D}">
      <dsp:nvSpPr>
        <dsp:cNvPr id="0" name=""/>
        <dsp:cNvSpPr/>
      </dsp:nvSpPr>
      <dsp:spPr>
        <a:xfrm>
          <a:off x="1279584" y="751310"/>
          <a:ext cx="1100084" cy="110008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latin typeface="Times New Roman" pitchFamily="18" charset="0"/>
              <a:cs typeface="Times New Roman" pitchFamily="18" charset="0"/>
            </a:rPr>
            <a:t>Law 102</a:t>
          </a:r>
          <a:endParaRPr lang="en-IN" sz="1400" kern="1200" dirty="0">
            <a:latin typeface="Times New Roman" pitchFamily="18" charset="0"/>
            <a:cs typeface="Times New Roman" pitchFamily="18" charset="0"/>
          </a:endParaRPr>
        </a:p>
      </dsp:txBody>
      <dsp:txXfrm>
        <a:off x="1279584" y="751310"/>
        <a:ext cx="1100084" cy="1100084"/>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B8465C37-7EB0-432B-9096-6DFA1C0D7C38}" type="datetimeFigureOut">
              <a:rPr lang="en-US" smtClean="0"/>
              <a:pPr/>
              <a:t>11/28/2022</a:t>
            </a:fld>
            <a:endParaRPr lang="en-IN"/>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IN"/>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5A040C0-7991-47C3-8F3A-CCEE7C1810D8}"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8465C37-7EB0-432B-9096-6DFA1C0D7C38}" type="datetimeFigureOut">
              <a:rPr lang="en-US" smtClean="0"/>
              <a:pPr/>
              <a:t>11/28/2022</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35A040C0-7991-47C3-8F3A-CCEE7C1810D8}"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8465C37-7EB0-432B-9096-6DFA1C0D7C38}" type="datetimeFigureOut">
              <a:rPr lang="en-US" smtClean="0"/>
              <a:pPr/>
              <a:t>11/28/2022</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35A040C0-7991-47C3-8F3A-CCEE7C1810D8}"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8465C37-7EB0-432B-9096-6DFA1C0D7C38}" type="datetimeFigureOut">
              <a:rPr lang="en-US" smtClean="0"/>
              <a:pPr/>
              <a:t>11/28/2022</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35A040C0-7991-47C3-8F3A-CCEE7C1810D8}" type="slidenum">
              <a:rPr lang="en-IN" smtClean="0"/>
              <a:pPr/>
              <a:t>‹#›</a:t>
            </a:fld>
            <a:endParaRPr lang="en-IN"/>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8465C37-7EB0-432B-9096-6DFA1C0D7C38}" type="datetimeFigureOut">
              <a:rPr lang="en-US" smtClean="0"/>
              <a:pPr/>
              <a:t>11/28/2022</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35A040C0-7991-47C3-8F3A-CCEE7C1810D8}" type="slidenum">
              <a:rPr lang="en-IN" smtClean="0"/>
              <a:pPr/>
              <a:t>‹#›</a:t>
            </a:fld>
            <a:endParaRPr lang="en-IN"/>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8465C37-7EB0-432B-9096-6DFA1C0D7C38}" type="datetimeFigureOut">
              <a:rPr lang="en-US" smtClean="0"/>
              <a:pPr/>
              <a:t>11/28/2022</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35A040C0-7991-47C3-8F3A-CCEE7C1810D8}" type="slidenum">
              <a:rPr lang="en-IN" smtClean="0"/>
              <a:pPr/>
              <a:t>‹#›</a:t>
            </a:fld>
            <a:endParaRPr lang="en-IN"/>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8465C37-7EB0-432B-9096-6DFA1C0D7C38}" type="datetimeFigureOut">
              <a:rPr lang="en-US" smtClean="0"/>
              <a:pPr/>
              <a:t>11/28/2022</a:t>
            </a:fld>
            <a:endParaRPr lang="en-IN"/>
          </a:p>
        </p:txBody>
      </p:sp>
      <p:sp>
        <p:nvSpPr>
          <p:cNvPr id="8" name="Footer Placeholder 7"/>
          <p:cNvSpPr>
            <a:spLocks noGrp="1"/>
          </p:cNvSpPr>
          <p:nvPr>
            <p:ph type="ftr" sz="quarter" idx="11"/>
          </p:nvPr>
        </p:nvSpPr>
        <p:spPr/>
        <p:txBody>
          <a:bodyPr/>
          <a:lstStyle>
            <a:extLst/>
          </a:lstStyle>
          <a:p>
            <a:endParaRPr lang="en-IN"/>
          </a:p>
        </p:txBody>
      </p:sp>
      <p:sp>
        <p:nvSpPr>
          <p:cNvPr id="9" name="Slide Number Placeholder 8"/>
          <p:cNvSpPr>
            <a:spLocks noGrp="1"/>
          </p:cNvSpPr>
          <p:nvPr>
            <p:ph type="sldNum" sz="quarter" idx="12"/>
          </p:nvPr>
        </p:nvSpPr>
        <p:spPr/>
        <p:txBody>
          <a:bodyPr/>
          <a:lstStyle>
            <a:extLst/>
          </a:lstStyle>
          <a:p>
            <a:fld id="{35A040C0-7991-47C3-8F3A-CCEE7C1810D8}"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B8465C37-7EB0-432B-9096-6DFA1C0D7C38}" type="datetimeFigureOut">
              <a:rPr lang="en-US" smtClean="0"/>
              <a:pPr/>
              <a:t>11/28/2022</a:t>
            </a:fld>
            <a:endParaRPr lang="en-IN"/>
          </a:p>
        </p:txBody>
      </p:sp>
      <p:sp>
        <p:nvSpPr>
          <p:cNvPr id="4" name="Footer Placeholder 3"/>
          <p:cNvSpPr>
            <a:spLocks noGrp="1"/>
          </p:cNvSpPr>
          <p:nvPr>
            <p:ph type="ftr" sz="quarter" idx="11"/>
          </p:nvPr>
        </p:nvSpPr>
        <p:spPr/>
        <p:txBody>
          <a:bodyPr/>
          <a:lstStyle>
            <a:extLst/>
          </a:lstStyle>
          <a:p>
            <a:endParaRPr lang="en-IN"/>
          </a:p>
        </p:txBody>
      </p:sp>
      <p:sp>
        <p:nvSpPr>
          <p:cNvPr id="5" name="Slide Number Placeholder 4"/>
          <p:cNvSpPr>
            <a:spLocks noGrp="1"/>
          </p:cNvSpPr>
          <p:nvPr>
            <p:ph type="sldNum" sz="quarter" idx="12"/>
          </p:nvPr>
        </p:nvSpPr>
        <p:spPr/>
        <p:txBody>
          <a:bodyPr/>
          <a:lstStyle>
            <a:extLst/>
          </a:lstStyle>
          <a:p>
            <a:fld id="{35A040C0-7991-47C3-8F3A-CCEE7C1810D8}" type="slidenum">
              <a:rPr lang="en-IN" smtClean="0"/>
              <a:pPr/>
              <a:t>‹#›</a:t>
            </a:fld>
            <a:endParaRPr lang="en-IN"/>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B8465C37-7EB0-432B-9096-6DFA1C0D7C38}" type="datetimeFigureOut">
              <a:rPr lang="en-US" smtClean="0"/>
              <a:pPr/>
              <a:t>11/28/2022</a:t>
            </a:fld>
            <a:endParaRPr lang="en-IN"/>
          </a:p>
        </p:txBody>
      </p:sp>
      <p:sp>
        <p:nvSpPr>
          <p:cNvPr id="3" name="Footer Placeholder 2"/>
          <p:cNvSpPr>
            <a:spLocks noGrp="1"/>
          </p:cNvSpPr>
          <p:nvPr>
            <p:ph type="ftr" sz="quarter" idx="11"/>
          </p:nvPr>
        </p:nvSpPr>
        <p:spPr/>
        <p:txBody>
          <a:bodyPr/>
          <a:lstStyle>
            <a:extLst/>
          </a:lstStyle>
          <a:p>
            <a:endParaRPr lang="en-IN"/>
          </a:p>
        </p:txBody>
      </p:sp>
      <p:sp>
        <p:nvSpPr>
          <p:cNvPr id="4" name="Slide Number Placeholder 3"/>
          <p:cNvSpPr>
            <a:spLocks noGrp="1"/>
          </p:cNvSpPr>
          <p:nvPr>
            <p:ph type="sldNum" sz="quarter" idx="12"/>
          </p:nvPr>
        </p:nvSpPr>
        <p:spPr/>
        <p:txBody>
          <a:bodyPr/>
          <a:lstStyle>
            <a:extLst/>
          </a:lstStyle>
          <a:p>
            <a:fld id="{35A040C0-7991-47C3-8F3A-CCEE7C1810D8}"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B8465C37-7EB0-432B-9096-6DFA1C0D7C38}" type="datetimeFigureOut">
              <a:rPr lang="en-US" smtClean="0"/>
              <a:pPr/>
              <a:t>11/28/2022</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35A040C0-7991-47C3-8F3A-CCEE7C1810D8}"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B8465C37-7EB0-432B-9096-6DFA1C0D7C38}" type="datetimeFigureOut">
              <a:rPr lang="en-US" smtClean="0"/>
              <a:pPr/>
              <a:t>11/28/2022</a:t>
            </a:fld>
            <a:endParaRPr lang="en-IN"/>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IN"/>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5A040C0-7991-47C3-8F3A-CCEE7C1810D8}" type="slidenum">
              <a:rPr lang="en-IN" smtClean="0"/>
              <a:pPr/>
              <a:t>‹#›</a:t>
            </a:fld>
            <a:endParaRPr lang="en-IN"/>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8465C37-7EB0-432B-9096-6DFA1C0D7C38}" type="datetimeFigureOut">
              <a:rPr lang="en-US" smtClean="0"/>
              <a:pPr/>
              <a:t>11/28/2022</a:t>
            </a:fld>
            <a:endParaRPr lang="en-IN"/>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IN"/>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5A040C0-7991-47C3-8F3A-CCEE7C1810D8}"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mailto:jayatoppo1@gmail.com"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www.freefullpdf.com/" TargetMode="External"/><Relationship Id="rId2" Type="http://schemas.openxmlformats.org/officeDocument/2006/relationships/hyperlink" Target="https://www.doabooks.org/" TargetMode="External"/><Relationship Id="rId1" Type="http://schemas.openxmlformats.org/officeDocument/2006/relationships/slideLayout" Target="../slideLayouts/slideLayout1.xml"/><Relationship Id="rId6" Type="http://schemas.openxmlformats.org/officeDocument/2006/relationships/hyperlink" Target="http://www.springeropen.com/" TargetMode="External"/><Relationship Id="rId5" Type="http://schemas.openxmlformats.org/officeDocument/2006/relationships/hyperlink" Target="https://www.sciencedirect.com/" TargetMode="External"/><Relationship Id="rId4" Type="http://schemas.openxmlformats.org/officeDocument/2006/relationships/hyperlink" Target="https://www.e-booksdirectory.com/"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www.plos.org/" TargetMode="External"/><Relationship Id="rId3" Type="http://schemas.openxmlformats.org/officeDocument/2006/relationships/hyperlink" Target="https://www.nlist.inflibnet.ac.in/" TargetMode="External"/><Relationship Id="rId7" Type="http://schemas.openxmlformats.org/officeDocument/2006/relationships/hyperlink" Target="https://www.ssrn.com/index.cfm/en/" TargetMode="External"/><Relationship Id="rId2" Type="http://schemas.openxmlformats.org/officeDocument/2006/relationships/hyperlink" Target="https://ndl.iitkgp.ac.in/" TargetMode="External"/><Relationship Id="rId1" Type="http://schemas.openxmlformats.org/officeDocument/2006/relationships/slideLayout" Target="../slideLayouts/slideLayout1.xml"/><Relationship Id="rId6" Type="http://schemas.openxmlformats.org/officeDocument/2006/relationships/hyperlink" Target="https://www.nationallibrary.gov.in/" TargetMode="External"/><Relationship Id="rId5" Type="http://schemas.openxmlformats.org/officeDocument/2006/relationships/hyperlink" Target="https://www.jstor.org/" TargetMode="External"/><Relationship Id="rId4" Type="http://schemas.openxmlformats.org/officeDocument/2006/relationships/hyperlink" Target="https://www.doaj.or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2844" y="642918"/>
            <a:ext cx="8858312" cy="571504"/>
          </a:xfrm>
          <a:solidFill>
            <a:srgbClr val="00B050"/>
          </a:solidFill>
        </p:spPr>
        <p:txBody>
          <a:bodyPr>
            <a:noAutofit/>
          </a:bodyPr>
          <a:lstStyle/>
          <a:p>
            <a:pPr algn="ctr"/>
            <a:r>
              <a:rPr lang="en-US" sz="2500" b="0" dirty="0" smtClean="0">
                <a:effectLst/>
                <a:latin typeface="Times New Roman" pitchFamily="18" charset="0"/>
                <a:cs typeface="Times New Roman" pitchFamily="18" charset="0"/>
              </a:rPr>
              <a:t>DEPARTMENT OF LIBRARY</a:t>
            </a:r>
            <a:endParaRPr lang="en-IN" sz="2500" b="0" dirty="0">
              <a:effectLst/>
              <a:latin typeface="Times New Roman" pitchFamily="18" charset="0"/>
              <a:cs typeface="Times New Roman" pitchFamily="18" charset="0"/>
            </a:endParaRPr>
          </a:p>
        </p:txBody>
      </p:sp>
      <p:sp>
        <p:nvSpPr>
          <p:cNvPr id="3" name="Subtitle 2"/>
          <p:cNvSpPr>
            <a:spLocks noGrp="1"/>
          </p:cNvSpPr>
          <p:nvPr>
            <p:ph type="subTitle" idx="1"/>
          </p:nvPr>
        </p:nvSpPr>
        <p:spPr>
          <a:xfrm>
            <a:off x="214282" y="6000769"/>
            <a:ext cx="8715436" cy="785817"/>
          </a:xfrm>
          <a:solidFill>
            <a:srgbClr val="C00000"/>
          </a:solidFill>
        </p:spPr>
        <p:txBody>
          <a:bodyPr>
            <a:normAutofit/>
          </a:bodyPr>
          <a:lstStyle/>
          <a:p>
            <a:pPr algn="ctr"/>
            <a:r>
              <a:rPr lang="en-US" sz="2000" b="1" dirty="0" smtClean="0">
                <a:solidFill>
                  <a:schemeClr val="bg1"/>
                </a:solidFill>
                <a:latin typeface="Times New Roman" pitchFamily="18" charset="0"/>
                <a:cs typeface="Times New Roman" pitchFamily="18" charset="0"/>
              </a:rPr>
              <a:t>1 DAY LIBRARY ORIENTATION / USER EDUCATION /</a:t>
            </a:r>
            <a:endParaRPr lang="en-IN" sz="2000" dirty="0" smtClean="0">
              <a:solidFill>
                <a:schemeClr val="bg1"/>
              </a:solidFill>
              <a:latin typeface="Times New Roman" pitchFamily="18" charset="0"/>
              <a:cs typeface="Times New Roman" pitchFamily="18" charset="0"/>
            </a:endParaRPr>
          </a:p>
          <a:p>
            <a:pPr algn="ctr"/>
            <a:r>
              <a:rPr lang="en-US" sz="2000" b="1" dirty="0" smtClean="0">
                <a:solidFill>
                  <a:schemeClr val="bg1"/>
                </a:solidFill>
                <a:latin typeface="Times New Roman" pitchFamily="18" charset="0"/>
                <a:cs typeface="Times New Roman" pitchFamily="18" charset="0"/>
              </a:rPr>
              <a:t>INFORMATION LITERACY PROGRAMMED.</a:t>
            </a:r>
            <a:endParaRPr lang="en-IN" sz="2000" dirty="0">
              <a:solidFill>
                <a:schemeClr val="bg1"/>
              </a:solidFill>
              <a:latin typeface="Times New Roman" pitchFamily="18" charset="0"/>
              <a:cs typeface="Times New Roman" pitchFamily="18" charset="0"/>
            </a:endParaRPr>
          </a:p>
        </p:txBody>
      </p:sp>
      <p:sp>
        <p:nvSpPr>
          <p:cNvPr id="4" name="Rounded Rectangle 3"/>
          <p:cNvSpPr/>
          <p:nvPr/>
        </p:nvSpPr>
        <p:spPr>
          <a:xfrm>
            <a:off x="214282" y="94238"/>
            <a:ext cx="8715436" cy="477242"/>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b="1" dirty="0" smtClean="0">
                <a:ln w="18415" cmpd="sng">
                  <a:solidFill>
                    <a:srgbClr val="C00000"/>
                  </a:solidFill>
                  <a:prstDash val="solid"/>
                </a:ln>
                <a:solidFill>
                  <a:srgbClr val="C00000"/>
                </a:solidFill>
                <a:latin typeface="Times New Roman" pitchFamily="18" charset="0"/>
                <a:cs typeface="Times New Roman" pitchFamily="18" charset="0"/>
              </a:rPr>
              <a:t>GOVT. GHANSHYAM SINGH GUPT P.G COLLEGE, BALOD (CG)</a:t>
            </a:r>
            <a:endParaRPr lang="en-I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22" name="Picture 2" descr="Pin on DO SKLEPU"/>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Subtitle 2"/>
          <p:cNvSpPr>
            <a:spLocks noGrp="1"/>
          </p:cNvSpPr>
          <p:nvPr>
            <p:ph type="subTitle" idx="1"/>
          </p:nvPr>
        </p:nvSpPr>
        <p:spPr>
          <a:xfrm>
            <a:off x="1571604" y="1055670"/>
            <a:ext cx="6000792" cy="4857784"/>
          </a:xfrm>
        </p:spPr>
        <p:txBody>
          <a:bodyPr>
            <a:normAutofit fontScale="92500" lnSpcReduction="20000"/>
          </a:bodyPr>
          <a:lstStyle/>
          <a:p>
            <a:pPr algn="just">
              <a:buFont typeface="Wingdings" pitchFamily="2" charset="2"/>
              <a:buChar char="Ø"/>
            </a:pPr>
            <a:r>
              <a:rPr lang="en-IN" sz="2000" dirty="0" smtClean="0">
                <a:solidFill>
                  <a:schemeClr val="tx1"/>
                </a:solidFill>
                <a:latin typeface="Times New Roman" pitchFamily="18" charset="0"/>
                <a:cs typeface="Times New Roman" pitchFamily="18" charset="0"/>
              </a:rPr>
              <a:t>Cultivate reading habits among students and teaching community.</a:t>
            </a:r>
          </a:p>
          <a:p>
            <a:pPr algn="just">
              <a:buFont typeface="Wingdings" pitchFamily="2" charset="2"/>
              <a:buChar char="Ø"/>
            </a:pPr>
            <a:r>
              <a:rPr lang="en-IN" sz="2000" dirty="0" smtClean="0">
                <a:solidFill>
                  <a:schemeClr val="tx1"/>
                </a:solidFill>
                <a:latin typeface="Times New Roman" pitchFamily="18" charset="0"/>
                <a:cs typeface="Times New Roman" pitchFamily="18" charset="0"/>
              </a:rPr>
              <a:t>Provide accessibility to information in a well-organized and coherent manner.</a:t>
            </a:r>
          </a:p>
          <a:p>
            <a:pPr algn="just">
              <a:buFont typeface="Wingdings" pitchFamily="2" charset="2"/>
              <a:buChar char="Ø"/>
            </a:pPr>
            <a:r>
              <a:rPr lang="en-IN" sz="2000" dirty="0" smtClean="0">
                <a:solidFill>
                  <a:schemeClr val="tx1"/>
                </a:solidFill>
                <a:latin typeface="Times New Roman" pitchFamily="18" charset="0"/>
                <a:cs typeface="Times New Roman" pitchFamily="18" charset="0"/>
              </a:rPr>
              <a:t>Provide facilities and services for teaching community and students to discover needed information and use them according to their needs.</a:t>
            </a:r>
          </a:p>
          <a:p>
            <a:pPr algn="just">
              <a:buFont typeface="Wingdings" pitchFamily="2" charset="2"/>
              <a:buChar char="Ø"/>
            </a:pPr>
            <a:r>
              <a:rPr lang="en-IN" sz="2000" dirty="0" smtClean="0">
                <a:solidFill>
                  <a:schemeClr val="tx1"/>
                </a:solidFill>
                <a:latin typeface="Times New Roman" pitchFamily="18" charset="0"/>
                <a:cs typeface="Times New Roman" pitchFamily="18" charset="0"/>
              </a:rPr>
              <a:t> Develop an efficient and effective college library which is adaptable to the changing academic environment.</a:t>
            </a:r>
          </a:p>
          <a:p>
            <a:pPr algn="just">
              <a:buFont typeface="Wingdings" pitchFamily="2" charset="2"/>
              <a:buChar char="Ø"/>
            </a:pPr>
            <a:r>
              <a:rPr lang="en-US" sz="2000" dirty="0" smtClean="0">
                <a:solidFill>
                  <a:schemeClr val="tx1"/>
                </a:solidFill>
                <a:latin typeface="Times New Roman" pitchFamily="18" charset="0"/>
                <a:cs typeface="Times New Roman" pitchFamily="18" charset="0"/>
              </a:rPr>
              <a:t>To establish a computer infrastructure of all library operations and services by acquiring library computer software and hardware to make computerization.</a:t>
            </a:r>
            <a:endParaRPr lang="en-IN" sz="2000" dirty="0" smtClean="0">
              <a:solidFill>
                <a:schemeClr val="tx1"/>
              </a:solidFill>
              <a:latin typeface="Times New Roman" pitchFamily="18" charset="0"/>
              <a:cs typeface="Times New Roman" pitchFamily="18" charset="0"/>
            </a:endParaRPr>
          </a:p>
          <a:p>
            <a:pPr algn="just">
              <a:buFont typeface="Wingdings" pitchFamily="2" charset="2"/>
              <a:buChar char="Ø"/>
            </a:pPr>
            <a:r>
              <a:rPr lang="en-US" sz="2000" dirty="0" smtClean="0">
                <a:solidFill>
                  <a:schemeClr val="tx1"/>
                </a:solidFill>
                <a:latin typeface="Times New Roman" pitchFamily="18" charset="0"/>
                <a:cs typeface="Times New Roman" pitchFamily="18" charset="0"/>
              </a:rPr>
              <a:t>To provide services that enhance the quest for knowledge and intellectual activity. </a:t>
            </a:r>
            <a:endParaRPr lang="en-IN" sz="2000" dirty="0" smtClean="0">
              <a:solidFill>
                <a:schemeClr val="tx1"/>
              </a:solidFill>
              <a:latin typeface="Times New Roman" pitchFamily="18" charset="0"/>
              <a:cs typeface="Times New Roman" pitchFamily="18" charset="0"/>
            </a:endParaRPr>
          </a:p>
          <a:p>
            <a:pPr algn="just">
              <a:buFont typeface="Wingdings" pitchFamily="2" charset="2"/>
              <a:buChar char="Ø"/>
            </a:pPr>
            <a:r>
              <a:rPr lang="en-US" sz="2000" dirty="0" smtClean="0">
                <a:solidFill>
                  <a:schemeClr val="tx1"/>
                </a:solidFill>
                <a:latin typeface="Times New Roman" pitchFamily="18" charset="0"/>
                <a:cs typeface="Times New Roman" pitchFamily="18" charset="0"/>
              </a:rPr>
              <a:t>To create various bibliographies and library pathfinders for easy access and retrieval of information.</a:t>
            </a:r>
            <a:endParaRPr lang="en-IN" sz="2000" dirty="0" smtClean="0">
              <a:solidFill>
                <a:schemeClr val="tx1"/>
              </a:solidFill>
              <a:latin typeface="Times New Roman" pitchFamily="18" charset="0"/>
              <a:cs typeface="Times New Roman" pitchFamily="18" charset="0"/>
            </a:endParaRPr>
          </a:p>
          <a:p>
            <a:pPr algn="just">
              <a:buFont typeface="Wingdings" pitchFamily="2" charset="2"/>
              <a:buChar char="Ø"/>
            </a:pPr>
            <a:r>
              <a:rPr lang="en-US" sz="2000" dirty="0" smtClean="0">
                <a:solidFill>
                  <a:schemeClr val="tx1"/>
                </a:solidFill>
                <a:latin typeface="Times New Roman" pitchFamily="18" charset="0"/>
                <a:cs typeface="Times New Roman" pitchFamily="18" charset="0"/>
              </a:rPr>
              <a:t>To create an atmosphere wherein students and faculty may carry on the learning process enjoyable.</a:t>
            </a:r>
            <a:endParaRPr lang="en-IN" sz="2000" dirty="0" smtClean="0">
              <a:solidFill>
                <a:schemeClr val="tx1"/>
              </a:solidFill>
            </a:endParaRPr>
          </a:p>
          <a:p>
            <a:pPr algn="just">
              <a:buFont typeface="Wingdings" pitchFamily="2" charset="2"/>
              <a:buChar char="Ø"/>
            </a:pPr>
            <a:endParaRPr lang="en-IN" sz="2000" dirty="0" smtClean="0">
              <a:solidFill>
                <a:schemeClr val="tx1"/>
              </a:solidFill>
              <a:latin typeface="Times New Roman" pitchFamily="18" charset="0"/>
              <a:cs typeface="Times New Roman" pitchFamily="18" charset="0"/>
            </a:endParaRPr>
          </a:p>
          <a:p>
            <a:pPr algn="just"/>
            <a:endParaRPr lang="en-IN" sz="2000" dirty="0" smtClean="0">
              <a:solidFill>
                <a:schemeClr val="tx1"/>
              </a:solidFill>
              <a:latin typeface="Times New Roman" pitchFamily="18" charset="0"/>
              <a:cs typeface="Times New Roman" pitchFamily="18" charset="0"/>
            </a:endParaRPr>
          </a:p>
          <a:p>
            <a:pPr algn="just"/>
            <a:endParaRPr lang="en-IN" dirty="0"/>
          </a:p>
        </p:txBody>
      </p:sp>
      <p:sp>
        <p:nvSpPr>
          <p:cNvPr id="4" name="Title 1"/>
          <p:cNvSpPr>
            <a:spLocks noGrp="1"/>
          </p:cNvSpPr>
          <p:nvPr>
            <p:ph type="ctrTitle"/>
          </p:nvPr>
        </p:nvSpPr>
        <p:spPr>
          <a:xfrm>
            <a:off x="2643174" y="71414"/>
            <a:ext cx="4357718" cy="785820"/>
          </a:xfrm>
          <a:solidFill>
            <a:srgbClr val="00B0F0"/>
          </a:solidFill>
        </p:spPr>
        <p:txBody>
          <a:bodyPr>
            <a:normAutofit/>
          </a:bodyPr>
          <a:lstStyle/>
          <a:p>
            <a:pPr algn="ctr"/>
            <a:r>
              <a:rPr lang="en-US" sz="3600" dirty="0" smtClean="0">
                <a:effectLst/>
                <a:latin typeface="Times New Roman" pitchFamily="18" charset="0"/>
                <a:cs typeface="Times New Roman" pitchFamily="18" charset="0"/>
              </a:rPr>
              <a:t>OBJECTIVES</a:t>
            </a:r>
            <a:endParaRPr lang="en-IN" sz="3600" dirty="0">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4290"/>
            <a:ext cx="7772400" cy="785818"/>
          </a:xfrm>
          <a:solidFill>
            <a:schemeClr val="accent2">
              <a:lumMod val="60000"/>
              <a:lumOff val="40000"/>
            </a:schemeClr>
          </a:solidFill>
        </p:spPr>
        <p:txBody>
          <a:bodyPr>
            <a:normAutofit fontScale="90000"/>
          </a:bodyPr>
          <a:lstStyle/>
          <a:p>
            <a:pPr algn="ctr"/>
            <a:r>
              <a:rPr lang="en-US" sz="4400" b="0" dirty="0" smtClean="0">
                <a:solidFill>
                  <a:schemeClr val="tx1"/>
                </a:solidFill>
                <a:effectLst/>
                <a:latin typeface="Times New Roman" pitchFamily="18" charset="0"/>
                <a:cs typeface="Times New Roman" pitchFamily="18" charset="0"/>
              </a:rPr>
              <a:t>LIBRARY OPENING SCHEDULE </a:t>
            </a:r>
            <a:endParaRPr lang="en-IN" b="0" dirty="0">
              <a:solidFill>
                <a:schemeClr val="tx1"/>
              </a:solidFill>
              <a:effectLst/>
              <a:latin typeface="Times New Roman" pitchFamily="18" charset="0"/>
              <a:cs typeface="Times New Roman" pitchFamily="18" charset="0"/>
            </a:endParaRPr>
          </a:p>
        </p:txBody>
      </p:sp>
      <p:sp>
        <p:nvSpPr>
          <p:cNvPr id="3" name="Subtitle 2"/>
          <p:cNvSpPr>
            <a:spLocks noGrp="1"/>
          </p:cNvSpPr>
          <p:nvPr>
            <p:ph type="subTitle" idx="1"/>
          </p:nvPr>
        </p:nvSpPr>
        <p:spPr>
          <a:xfrm>
            <a:off x="685800" y="1428736"/>
            <a:ext cx="7772400" cy="4786346"/>
          </a:xfrm>
        </p:spPr>
        <p:txBody>
          <a:bodyPr>
            <a:normAutofit fontScale="92500" lnSpcReduction="10000"/>
          </a:bodyPr>
          <a:lstStyle/>
          <a:p>
            <a:pPr algn="ctr"/>
            <a:r>
              <a:rPr lang="en-US" sz="3200" u="sng" dirty="0" smtClean="0">
                <a:solidFill>
                  <a:schemeClr val="tx1"/>
                </a:solidFill>
                <a:latin typeface="Times New Roman" pitchFamily="18" charset="0"/>
                <a:cs typeface="Times New Roman" pitchFamily="18" charset="0"/>
              </a:rPr>
              <a:t>LIBRARY TIMING</a:t>
            </a:r>
          </a:p>
          <a:p>
            <a:pPr algn="just"/>
            <a:endParaRPr lang="en-US" sz="2800" dirty="0" smtClean="0">
              <a:solidFill>
                <a:schemeClr val="tx1"/>
              </a:solidFill>
              <a:latin typeface="Times New Roman" pitchFamily="18" charset="0"/>
              <a:cs typeface="Times New Roman" pitchFamily="18" charset="0"/>
            </a:endParaRPr>
          </a:p>
          <a:p>
            <a:pPr algn="just">
              <a:buFont typeface="Wingdings" pitchFamily="2" charset="2"/>
              <a:buChar char="§"/>
            </a:pPr>
            <a:r>
              <a:rPr lang="en-US" sz="2800" dirty="0" smtClean="0">
                <a:solidFill>
                  <a:schemeClr val="tx1"/>
                </a:solidFill>
                <a:latin typeface="Times New Roman" pitchFamily="18" charset="0"/>
                <a:cs typeface="Times New Roman" pitchFamily="18" charset="0"/>
              </a:rPr>
              <a:t>Monday to Saturday – 10am – 5pm</a:t>
            </a:r>
          </a:p>
          <a:p>
            <a:pPr algn="just"/>
            <a:endParaRPr lang="en-US" sz="2800" dirty="0" smtClean="0">
              <a:solidFill>
                <a:schemeClr val="tx1"/>
              </a:solidFill>
              <a:latin typeface="Times New Roman" pitchFamily="18" charset="0"/>
              <a:cs typeface="Times New Roman" pitchFamily="18" charset="0"/>
            </a:endParaRPr>
          </a:p>
          <a:p>
            <a:pPr marL="294005" algn="ctr">
              <a:lnSpc>
                <a:spcPct val="100000"/>
              </a:lnSpc>
              <a:spcBef>
                <a:spcPts val="455"/>
              </a:spcBef>
            </a:pPr>
            <a:r>
              <a:rPr lang="en-IN" sz="2800" b="1" spc="-20" dirty="0" smtClean="0">
                <a:solidFill>
                  <a:schemeClr val="tx1"/>
                </a:solidFill>
                <a:latin typeface="Times New Roman" pitchFamily="18" charset="0"/>
                <a:cs typeface="Times New Roman" pitchFamily="18" charset="0"/>
              </a:rPr>
              <a:t>Circulation </a:t>
            </a:r>
            <a:r>
              <a:rPr lang="en-IN" sz="2800" b="1" dirty="0" smtClean="0">
                <a:solidFill>
                  <a:schemeClr val="tx1"/>
                </a:solidFill>
                <a:latin typeface="Times New Roman" pitchFamily="18" charset="0"/>
                <a:cs typeface="Times New Roman" pitchFamily="18" charset="0"/>
              </a:rPr>
              <a:t>is</a:t>
            </a:r>
            <a:r>
              <a:rPr lang="en-IN" sz="2800" b="1" spc="-15" dirty="0" smtClean="0">
                <a:solidFill>
                  <a:schemeClr val="tx1"/>
                </a:solidFill>
                <a:latin typeface="Times New Roman" pitchFamily="18" charset="0"/>
                <a:cs typeface="Times New Roman" pitchFamily="18" charset="0"/>
              </a:rPr>
              <a:t> </a:t>
            </a:r>
            <a:r>
              <a:rPr lang="en-IN" sz="2800" b="1" spc="-25" dirty="0" smtClean="0">
                <a:solidFill>
                  <a:schemeClr val="tx1"/>
                </a:solidFill>
                <a:latin typeface="Times New Roman" pitchFamily="18" charset="0"/>
                <a:cs typeface="Times New Roman" pitchFamily="18" charset="0"/>
              </a:rPr>
              <a:t>Available</a:t>
            </a:r>
            <a:r>
              <a:rPr lang="en-IN" sz="2800" b="1" spc="-45" dirty="0" smtClean="0">
                <a:solidFill>
                  <a:schemeClr val="tx1"/>
                </a:solidFill>
                <a:latin typeface="Times New Roman" pitchFamily="18" charset="0"/>
                <a:cs typeface="Times New Roman" pitchFamily="18" charset="0"/>
              </a:rPr>
              <a:t> </a:t>
            </a:r>
            <a:r>
              <a:rPr lang="en-IN" sz="2800" b="1" dirty="0" smtClean="0">
                <a:solidFill>
                  <a:schemeClr val="tx1"/>
                </a:solidFill>
                <a:latin typeface="Times New Roman" pitchFamily="18" charset="0"/>
                <a:cs typeface="Times New Roman" pitchFamily="18" charset="0"/>
              </a:rPr>
              <a:t>in</a:t>
            </a:r>
            <a:r>
              <a:rPr lang="en-IN" sz="2800" b="1" spc="-15" dirty="0" smtClean="0">
                <a:solidFill>
                  <a:schemeClr val="tx1"/>
                </a:solidFill>
                <a:latin typeface="Times New Roman" pitchFamily="18" charset="0"/>
                <a:cs typeface="Times New Roman" pitchFamily="18" charset="0"/>
              </a:rPr>
              <a:t> </a:t>
            </a:r>
            <a:r>
              <a:rPr lang="en-IN" sz="2800" b="1" dirty="0" smtClean="0">
                <a:solidFill>
                  <a:schemeClr val="tx1"/>
                </a:solidFill>
                <a:latin typeface="Times New Roman" pitchFamily="18" charset="0"/>
                <a:cs typeface="Times New Roman" pitchFamily="18" charset="0"/>
              </a:rPr>
              <a:t>all</a:t>
            </a:r>
            <a:r>
              <a:rPr lang="en-IN" sz="2800" b="1" spc="-20" dirty="0" smtClean="0">
                <a:solidFill>
                  <a:schemeClr val="tx1"/>
                </a:solidFill>
                <a:latin typeface="Times New Roman" pitchFamily="18" charset="0"/>
                <a:cs typeface="Times New Roman" pitchFamily="18" charset="0"/>
              </a:rPr>
              <a:t> </a:t>
            </a:r>
            <a:r>
              <a:rPr lang="en-IN" sz="2800" b="1" spc="-25" dirty="0" smtClean="0">
                <a:solidFill>
                  <a:schemeClr val="tx1"/>
                </a:solidFill>
                <a:latin typeface="Times New Roman" pitchFamily="18" charset="0"/>
                <a:cs typeface="Times New Roman" pitchFamily="18" charset="0"/>
              </a:rPr>
              <a:t>days.</a:t>
            </a:r>
            <a:endParaRPr lang="en-IN" sz="2800" dirty="0" smtClean="0">
              <a:solidFill>
                <a:schemeClr val="tx1"/>
              </a:solidFill>
              <a:latin typeface="Times New Roman" pitchFamily="18" charset="0"/>
              <a:cs typeface="Times New Roman" pitchFamily="18" charset="0"/>
            </a:endParaRPr>
          </a:p>
          <a:p>
            <a:pPr algn="just"/>
            <a:endParaRPr lang="en-US" sz="2800" dirty="0" smtClean="0">
              <a:solidFill>
                <a:schemeClr val="tx1"/>
              </a:solidFill>
              <a:latin typeface="Times New Roman" pitchFamily="18" charset="0"/>
              <a:cs typeface="Times New Roman" pitchFamily="18" charset="0"/>
            </a:endParaRPr>
          </a:p>
          <a:p>
            <a:pPr algn="just">
              <a:buFont typeface="Wingdings" pitchFamily="2" charset="2"/>
              <a:buChar char="§"/>
            </a:pPr>
            <a:r>
              <a:rPr lang="en-US" sz="2800" dirty="0" smtClean="0">
                <a:solidFill>
                  <a:schemeClr val="tx1"/>
                </a:solidFill>
                <a:latin typeface="Times New Roman" pitchFamily="18" charset="0"/>
                <a:cs typeface="Times New Roman" pitchFamily="18" charset="0"/>
              </a:rPr>
              <a:t>Monday to Saturday – 10:30am –  4pm</a:t>
            </a:r>
          </a:p>
          <a:p>
            <a:pPr algn="just"/>
            <a:endParaRPr lang="en-US" sz="2800" dirty="0" smtClean="0">
              <a:solidFill>
                <a:schemeClr val="tx1"/>
              </a:solidFill>
              <a:latin typeface="Times New Roman" pitchFamily="18" charset="0"/>
              <a:cs typeface="Times New Roman" pitchFamily="18" charset="0"/>
            </a:endParaRPr>
          </a:p>
          <a:p>
            <a:pPr algn="just"/>
            <a:r>
              <a:rPr lang="en-US" sz="2800" dirty="0" smtClean="0">
                <a:solidFill>
                  <a:schemeClr val="tx1"/>
                </a:solidFill>
                <a:latin typeface="Times New Roman" pitchFamily="18" charset="0"/>
                <a:cs typeface="Times New Roman" pitchFamily="18" charset="0"/>
              </a:rPr>
              <a:t>Note : During examination and vacation our library functions as usual.</a:t>
            </a:r>
          </a:p>
          <a:p>
            <a:pPr algn="just"/>
            <a:r>
              <a:rPr lang="en-US" sz="2800" dirty="0" smtClean="0">
                <a:solidFill>
                  <a:schemeClr val="tx1"/>
                </a:solidFill>
                <a:latin typeface="Times New Roman" pitchFamily="18" charset="0"/>
                <a:cs typeface="Times New Roman" pitchFamily="18" charset="0"/>
              </a:rPr>
              <a:t> 	</a:t>
            </a:r>
          </a:p>
          <a:p>
            <a:pPr algn="just"/>
            <a:endParaRPr lang="en-IN" dirty="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571473" y="0"/>
            <a:ext cx="7715304" cy="707886"/>
          </a:xfrm>
          <a:prstGeom prst="rect">
            <a:avLst/>
          </a:prstGeom>
          <a:solidFill>
            <a:schemeClr val="bg2"/>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Library</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Time </a:t>
            </a:r>
            <a:r>
              <a:rPr kumimoji="0" lang="en-US" sz="20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Table</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Table 4"/>
          <p:cNvGraphicFramePr>
            <a:graphicFrameLocks noGrp="1"/>
          </p:cNvGraphicFramePr>
          <p:nvPr/>
        </p:nvGraphicFramePr>
        <p:xfrm>
          <a:off x="1214414" y="857232"/>
          <a:ext cx="6858047" cy="5214974"/>
        </p:xfrm>
        <a:graphic>
          <a:graphicData uri="http://schemas.openxmlformats.org/drawingml/2006/table">
            <a:tbl>
              <a:tblPr/>
              <a:tblGrid>
                <a:gridCol w="788503"/>
                <a:gridCol w="2030343"/>
                <a:gridCol w="2324690"/>
                <a:gridCol w="1714511"/>
              </a:tblGrid>
              <a:tr h="291478">
                <a:tc>
                  <a:txBody>
                    <a:bodyPr/>
                    <a:lstStyle/>
                    <a:p>
                      <a:pPr algn="ctr">
                        <a:lnSpc>
                          <a:spcPct val="115000"/>
                        </a:lnSpc>
                        <a:spcAft>
                          <a:spcPts val="0"/>
                        </a:spcAft>
                      </a:pPr>
                      <a:r>
                        <a:rPr lang="en-US" sz="1300" b="1" dirty="0">
                          <a:solidFill>
                            <a:schemeClr val="tx1"/>
                          </a:solidFill>
                          <a:latin typeface="Times New Roman"/>
                          <a:ea typeface="Calibri"/>
                          <a:cs typeface="Mangal"/>
                        </a:rPr>
                        <a:t>Sr. No</a:t>
                      </a:r>
                      <a:endParaRPr lang="en-IN" sz="900" dirty="0">
                        <a:solidFill>
                          <a:schemeClr val="tx1"/>
                        </a:solidFill>
                        <a:latin typeface="Calibri"/>
                        <a:ea typeface="Calibri"/>
                        <a:cs typeface="Mangal"/>
                      </a:endParaRPr>
                    </a:p>
                  </a:txBody>
                  <a:tcPr marL="55217" marR="55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300" b="1" dirty="0">
                          <a:solidFill>
                            <a:schemeClr val="tx1"/>
                          </a:solidFill>
                          <a:latin typeface="Times New Roman"/>
                          <a:ea typeface="Calibri"/>
                          <a:cs typeface="Mangal"/>
                        </a:rPr>
                        <a:t>DAY</a:t>
                      </a:r>
                      <a:endParaRPr lang="en-IN" sz="900" dirty="0">
                        <a:solidFill>
                          <a:schemeClr val="tx1"/>
                        </a:solidFill>
                        <a:latin typeface="Calibri"/>
                        <a:ea typeface="Calibri"/>
                        <a:cs typeface="Mangal"/>
                      </a:endParaRPr>
                    </a:p>
                  </a:txBody>
                  <a:tcPr marL="55217" marR="55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300" b="1" dirty="0">
                          <a:solidFill>
                            <a:schemeClr val="tx1"/>
                          </a:solidFill>
                          <a:latin typeface="Times New Roman"/>
                          <a:ea typeface="Calibri"/>
                          <a:cs typeface="Mangal"/>
                        </a:rPr>
                        <a:t>CLASS</a:t>
                      </a:r>
                      <a:endParaRPr lang="en-IN" sz="900" dirty="0">
                        <a:solidFill>
                          <a:schemeClr val="tx1"/>
                        </a:solidFill>
                        <a:latin typeface="Calibri"/>
                        <a:ea typeface="Calibri"/>
                        <a:cs typeface="Mangal"/>
                      </a:endParaRPr>
                    </a:p>
                  </a:txBody>
                  <a:tcPr marL="55217" marR="55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300" b="1" dirty="0">
                          <a:solidFill>
                            <a:schemeClr val="tx1"/>
                          </a:solidFill>
                          <a:latin typeface="Times New Roman"/>
                          <a:ea typeface="Calibri"/>
                          <a:cs typeface="Mangal"/>
                        </a:rPr>
                        <a:t>TIME</a:t>
                      </a:r>
                      <a:endParaRPr lang="en-IN" sz="900" dirty="0">
                        <a:solidFill>
                          <a:schemeClr val="tx1"/>
                        </a:solidFill>
                        <a:latin typeface="Calibri"/>
                        <a:ea typeface="Calibri"/>
                        <a:cs typeface="Mangal"/>
                      </a:endParaRPr>
                    </a:p>
                  </a:txBody>
                  <a:tcPr marL="55217" marR="55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7685">
                <a:tc>
                  <a:txBody>
                    <a:bodyPr/>
                    <a:lstStyle/>
                    <a:p>
                      <a:pPr algn="ctr">
                        <a:lnSpc>
                          <a:spcPct val="115000"/>
                        </a:lnSpc>
                        <a:spcAft>
                          <a:spcPts val="0"/>
                        </a:spcAft>
                      </a:pPr>
                      <a:r>
                        <a:rPr lang="en-US" sz="1300" b="1" dirty="0">
                          <a:solidFill>
                            <a:schemeClr val="tx1"/>
                          </a:solidFill>
                          <a:latin typeface="Times New Roman"/>
                          <a:ea typeface="Calibri"/>
                          <a:cs typeface="Mangal"/>
                        </a:rPr>
                        <a:t>01</a:t>
                      </a:r>
                      <a:endParaRPr lang="en-IN" sz="900" b="1" dirty="0">
                        <a:solidFill>
                          <a:schemeClr val="tx1"/>
                        </a:solidFill>
                        <a:latin typeface="Calibri"/>
                        <a:ea typeface="Calibri"/>
                        <a:cs typeface="Mangal"/>
                      </a:endParaRPr>
                    </a:p>
                  </a:txBody>
                  <a:tcPr marL="55217" marR="55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300" b="1">
                          <a:solidFill>
                            <a:schemeClr val="tx1"/>
                          </a:solidFill>
                          <a:latin typeface="Times New Roman"/>
                          <a:ea typeface="Calibri"/>
                          <a:cs typeface="Mangal"/>
                        </a:rPr>
                        <a:t>Monday</a:t>
                      </a:r>
                      <a:endParaRPr lang="en-IN" sz="900" b="1">
                        <a:solidFill>
                          <a:schemeClr val="tx1"/>
                        </a:solidFill>
                        <a:latin typeface="Calibri"/>
                        <a:ea typeface="Calibri"/>
                        <a:cs typeface="Mangal"/>
                      </a:endParaRPr>
                    </a:p>
                  </a:txBody>
                  <a:tcPr marL="55217" marR="55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300" b="1" dirty="0">
                          <a:solidFill>
                            <a:schemeClr val="tx1"/>
                          </a:solidFill>
                          <a:latin typeface="Times New Roman"/>
                          <a:ea typeface="Calibri"/>
                          <a:cs typeface="Mangal"/>
                        </a:rPr>
                        <a:t>BA - I</a:t>
                      </a:r>
                      <a:endParaRPr lang="en-IN" sz="900" b="1" dirty="0">
                        <a:solidFill>
                          <a:schemeClr val="tx1"/>
                        </a:solidFill>
                        <a:latin typeface="Calibri"/>
                        <a:ea typeface="Calibri"/>
                        <a:cs typeface="Mangal"/>
                      </a:endParaRPr>
                    </a:p>
                  </a:txBody>
                  <a:tcPr marL="55217" marR="55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300" b="1" dirty="0">
                          <a:solidFill>
                            <a:schemeClr val="tx1"/>
                          </a:solidFill>
                          <a:latin typeface="Times New Roman"/>
                          <a:ea typeface="Calibri"/>
                          <a:cs typeface="Mangal"/>
                        </a:rPr>
                        <a:t>10:30am To 4:00pm</a:t>
                      </a:r>
                      <a:endParaRPr lang="en-IN" sz="900" b="1" dirty="0">
                        <a:solidFill>
                          <a:schemeClr val="tx1"/>
                        </a:solidFill>
                        <a:latin typeface="Calibri"/>
                        <a:ea typeface="Calibri"/>
                        <a:cs typeface="Mangal"/>
                      </a:endParaRPr>
                    </a:p>
                  </a:txBody>
                  <a:tcPr marL="55217" marR="55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7685">
                <a:tc>
                  <a:txBody>
                    <a:bodyPr/>
                    <a:lstStyle/>
                    <a:p>
                      <a:pPr algn="ctr">
                        <a:lnSpc>
                          <a:spcPct val="115000"/>
                        </a:lnSpc>
                        <a:spcAft>
                          <a:spcPts val="0"/>
                        </a:spcAft>
                      </a:pPr>
                      <a:r>
                        <a:rPr lang="en-US" sz="1300" b="1" dirty="0">
                          <a:solidFill>
                            <a:schemeClr val="tx1"/>
                          </a:solidFill>
                          <a:latin typeface="Times New Roman"/>
                          <a:ea typeface="Calibri"/>
                          <a:cs typeface="Mangal"/>
                        </a:rPr>
                        <a:t>02</a:t>
                      </a:r>
                      <a:endParaRPr lang="en-IN" sz="900" b="1" dirty="0">
                        <a:solidFill>
                          <a:schemeClr val="tx1"/>
                        </a:solidFill>
                        <a:latin typeface="Calibri"/>
                        <a:ea typeface="Calibri"/>
                        <a:cs typeface="Mangal"/>
                      </a:endParaRPr>
                    </a:p>
                  </a:txBody>
                  <a:tcPr marL="55217" marR="55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300" b="1" dirty="0">
                          <a:solidFill>
                            <a:schemeClr val="tx1"/>
                          </a:solidFill>
                          <a:latin typeface="Times New Roman"/>
                          <a:ea typeface="Calibri"/>
                          <a:cs typeface="Mangal"/>
                        </a:rPr>
                        <a:t>Tuesday</a:t>
                      </a:r>
                      <a:endParaRPr lang="en-IN" sz="900" b="1" dirty="0">
                        <a:solidFill>
                          <a:schemeClr val="tx1"/>
                        </a:solidFill>
                        <a:latin typeface="Calibri"/>
                        <a:ea typeface="Calibri"/>
                        <a:cs typeface="Mangal"/>
                      </a:endParaRPr>
                    </a:p>
                  </a:txBody>
                  <a:tcPr marL="55217" marR="55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300" b="1" dirty="0">
                          <a:solidFill>
                            <a:schemeClr val="tx1"/>
                          </a:solidFill>
                          <a:latin typeface="Times New Roman"/>
                          <a:ea typeface="Calibri"/>
                          <a:cs typeface="Mangal"/>
                        </a:rPr>
                        <a:t>BA </a:t>
                      </a:r>
                      <a:r>
                        <a:rPr lang="en-US" sz="1300" b="1" dirty="0" smtClean="0">
                          <a:solidFill>
                            <a:schemeClr val="tx1"/>
                          </a:solidFill>
                          <a:latin typeface="Times New Roman"/>
                          <a:ea typeface="Calibri"/>
                          <a:cs typeface="Mangal"/>
                        </a:rPr>
                        <a:t>– II,III</a:t>
                      </a:r>
                      <a:endParaRPr lang="en-IN" sz="900" b="1" dirty="0">
                        <a:solidFill>
                          <a:schemeClr val="tx1"/>
                        </a:solidFill>
                        <a:latin typeface="Calibri"/>
                        <a:ea typeface="Calibri"/>
                        <a:cs typeface="Mangal"/>
                      </a:endParaRPr>
                    </a:p>
                  </a:txBody>
                  <a:tcPr marL="55217" marR="55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300" b="1" dirty="0">
                          <a:solidFill>
                            <a:schemeClr val="tx1"/>
                          </a:solidFill>
                          <a:latin typeface="Times New Roman"/>
                          <a:ea typeface="Calibri"/>
                          <a:cs typeface="Mangal"/>
                        </a:rPr>
                        <a:t>10:30am To 4:00pm</a:t>
                      </a:r>
                      <a:endParaRPr lang="en-IN" sz="900" b="1" dirty="0">
                        <a:solidFill>
                          <a:schemeClr val="tx1"/>
                        </a:solidFill>
                        <a:latin typeface="Calibri"/>
                        <a:ea typeface="Calibri"/>
                        <a:cs typeface="Mangal"/>
                      </a:endParaRPr>
                    </a:p>
                  </a:txBody>
                  <a:tcPr marL="55217" marR="55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2955">
                <a:tc>
                  <a:txBody>
                    <a:bodyPr/>
                    <a:lstStyle/>
                    <a:p>
                      <a:pPr algn="ctr">
                        <a:lnSpc>
                          <a:spcPct val="115000"/>
                        </a:lnSpc>
                        <a:spcAft>
                          <a:spcPts val="0"/>
                        </a:spcAft>
                      </a:pPr>
                      <a:r>
                        <a:rPr lang="en-US" sz="1300" b="1">
                          <a:solidFill>
                            <a:schemeClr val="tx1"/>
                          </a:solidFill>
                          <a:latin typeface="Times New Roman"/>
                          <a:ea typeface="Calibri"/>
                          <a:cs typeface="Mangal"/>
                        </a:rPr>
                        <a:t>03</a:t>
                      </a:r>
                      <a:endParaRPr lang="en-IN" sz="900" b="1">
                        <a:solidFill>
                          <a:schemeClr val="tx1"/>
                        </a:solidFill>
                        <a:latin typeface="Calibri"/>
                        <a:ea typeface="Calibri"/>
                        <a:cs typeface="Mangal"/>
                      </a:endParaRPr>
                    </a:p>
                  </a:txBody>
                  <a:tcPr marL="55217" marR="55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300" b="1" dirty="0">
                          <a:solidFill>
                            <a:schemeClr val="tx1"/>
                          </a:solidFill>
                          <a:latin typeface="Times New Roman"/>
                          <a:ea typeface="Calibri"/>
                          <a:cs typeface="Mangal"/>
                        </a:rPr>
                        <a:t>Wednesday</a:t>
                      </a:r>
                      <a:endParaRPr lang="en-IN" sz="900" b="1" dirty="0">
                        <a:solidFill>
                          <a:schemeClr val="tx1"/>
                        </a:solidFill>
                        <a:latin typeface="Calibri"/>
                        <a:ea typeface="Calibri"/>
                        <a:cs typeface="Mangal"/>
                      </a:endParaRPr>
                    </a:p>
                  </a:txBody>
                  <a:tcPr marL="55217" marR="55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300" b="1" dirty="0">
                          <a:solidFill>
                            <a:schemeClr val="tx1"/>
                          </a:solidFill>
                          <a:latin typeface="Times New Roman"/>
                          <a:ea typeface="Calibri"/>
                          <a:cs typeface="Mangal"/>
                        </a:rPr>
                        <a:t>LAW I ,II ,</a:t>
                      </a:r>
                      <a:r>
                        <a:rPr lang="en-US" sz="1300" b="1" dirty="0" smtClean="0">
                          <a:solidFill>
                            <a:schemeClr val="tx1"/>
                          </a:solidFill>
                          <a:latin typeface="Times New Roman"/>
                          <a:ea typeface="Calibri"/>
                          <a:cs typeface="Mangal"/>
                        </a:rPr>
                        <a:t>III (Year) </a:t>
                      </a:r>
                      <a:r>
                        <a:rPr lang="en-US" sz="1300" b="1" dirty="0">
                          <a:solidFill>
                            <a:schemeClr val="tx1"/>
                          </a:solidFill>
                          <a:latin typeface="Times New Roman"/>
                          <a:ea typeface="Calibri"/>
                          <a:cs typeface="Mangal"/>
                        </a:rPr>
                        <a:t>/M.A. – Political </a:t>
                      </a:r>
                      <a:r>
                        <a:rPr lang="en-US" sz="1300" b="1" dirty="0" smtClean="0">
                          <a:solidFill>
                            <a:schemeClr val="tx1"/>
                          </a:solidFill>
                          <a:latin typeface="Times New Roman"/>
                          <a:ea typeface="Calibri"/>
                          <a:cs typeface="Mangal"/>
                        </a:rPr>
                        <a:t>Science (Sem.)</a:t>
                      </a:r>
                      <a:endParaRPr lang="en-IN" sz="900" b="1" dirty="0">
                        <a:solidFill>
                          <a:schemeClr val="tx1"/>
                        </a:solidFill>
                        <a:latin typeface="Calibri"/>
                        <a:ea typeface="Calibri"/>
                        <a:cs typeface="Mangal"/>
                      </a:endParaRPr>
                    </a:p>
                  </a:txBody>
                  <a:tcPr marL="55217" marR="55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300" b="1">
                          <a:solidFill>
                            <a:schemeClr val="tx1"/>
                          </a:solidFill>
                          <a:latin typeface="Times New Roman"/>
                          <a:ea typeface="Calibri"/>
                          <a:cs typeface="Mangal"/>
                        </a:rPr>
                        <a:t>10:30am To 4:00pm</a:t>
                      </a:r>
                      <a:endParaRPr lang="en-IN" sz="900" b="1">
                        <a:solidFill>
                          <a:schemeClr val="tx1"/>
                        </a:solidFill>
                        <a:latin typeface="Calibri"/>
                        <a:ea typeface="Calibri"/>
                        <a:cs typeface="Mangal"/>
                      </a:endParaRPr>
                    </a:p>
                  </a:txBody>
                  <a:tcPr marL="55217" marR="55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6526">
                <a:tc>
                  <a:txBody>
                    <a:bodyPr/>
                    <a:lstStyle/>
                    <a:p>
                      <a:pPr algn="ctr">
                        <a:lnSpc>
                          <a:spcPct val="115000"/>
                        </a:lnSpc>
                        <a:spcAft>
                          <a:spcPts val="0"/>
                        </a:spcAft>
                      </a:pPr>
                      <a:r>
                        <a:rPr lang="en-US" sz="1300" b="1">
                          <a:solidFill>
                            <a:schemeClr val="tx1"/>
                          </a:solidFill>
                          <a:latin typeface="Times New Roman"/>
                          <a:ea typeface="Calibri"/>
                          <a:cs typeface="Mangal"/>
                        </a:rPr>
                        <a:t>04</a:t>
                      </a:r>
                      <a:endParaRPr lang="en-IN" sz="900" b="1">
                        <a:solidFill>
                          <a:schemeClr val="tx1"/>
                        </a:solidFill>
                        <a:latin typeface="Calibri"/>
                        <a:ea typeface="Calibri"/>
                        <a:cs typeface="Mangal"/>
                      </a:endParaRPr>
                    </a:p>
                  </a:txBody>
                  <a:tcPr marL="55217" marR="55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300" b="1" dirty="0">
                          <a:solidFill>
                            <a:schemeClr val="tx1"/>
                          </a:solidFill>
                          <a:latin typeface="Times New Roman"/>
                          <a:ea typeface="Calibri"/>
                          <a:cs typeface="Mangal"/>
                        </a:rPr>
                        <a:t>Thursday</a:t>
                      </a:r>
                      <a:endParaRPr lang="en-IN" sz="900" b="1" dirty="0">
                        <a:solidFill>
                          <a:schemeClr val="tx1"/>
                        </a:solidFill>
                        <a:latin typeface="Calibri"/>
                        <a:ea typeface="Calibri"/>
                        <a:cs typeface="Mangal"/>
                      </a:endParaRPr>
                    </a:p>
                  </a:txBody>
                  <a:tcPr marL="55217" marR="55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300" b="1" dirty="0">
                          <a:solidFill>
                            <a:schemeClr val="tx1"/>
                          </a:solidFill>
                          <a:latin typeface="Times New Roman"/>
                          <a:ea typeface="Calibri"/>
                          <a:cs typeface="Mangal"/>
                        </a:rPr>
                        <a:t>BSC – I (Bio/ </a:t>
                      </a:r>
                      <a:r>
                        <a:rPr lang="en-US" sz="1300" b="1" dirty="0" smtClean="0">
                          <a:solidFill>
                            <a:schemeClr val="tx1"/>
                          </a:solidFill>
                          <a:latin typeface="Times New Roman"/>
                          <a:ea typeface="Calibri"/>
                          <a:cs typeface="Mangal"/>
                        </a:rPr>
                        <a:t>Mathematics </a:t>
                      </a:r>
                      <a:r>
                        <a:rPr lang="en-US" sz="1300" b="1" dirty="0">
                          <a:solidFill>
                            <a:schemeClr val="tx1"/>
                          </a:solidFill>
                          <a:latin typeface="Times New Roman"/>
                          <a:ea typeface="Calibri"/>
                          <a:cs typeface="Mangal"/>
                        </a:rPr>
                        <a:t>/ Computer Science/ BCA </a:t>
                      </a:r>
                      <a:endParaRPr lang="en-IN" sz="900" b="1" dirty="0">
                        <a:solidFill>
                          <a:schemeClr val="tx1"/>
                        </a:solidFill>
                        <a:latin typeface="Calibri"/>
                        <a:ea typeface="Calibri"/>
                        <a:cs typeface="Mangal"/>
                      </a:endParaRPr>
                    </a:p>
                  </a:txBody>
                  <a:tcPr marL="55217" marR="55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300" b="1">
                          <a:solidFill>
                            <a:schemeClr val="tx1"/>
                          </a:solidFill>
                          <a:latin typeface="Times New Roman"/>
                          <a:ea typeface="Calibri"/>
                          <a:cs typeface="Mangal"/>
                        </a:rPr>
                        <a:t>10:30am To 4:00pm</a:t>
                      </a:r>
                      <a:endParaRPr lang="en-IN" sz="900" b="1">
                        <a:solidFill>
                          <a:schemeClr val="tx1"/>
                        </a:solidFill>
                        <a:latin typeface="Calibri"/>
                        <a:ea typeface="Calibri"/>
                        <a:cs typeface="Mangal"/>
                      </a:endParaRPr>
                    </a:p>
                  </a:txBody>
                  <a:tcPr marL="55217" marR="55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4434">
                <a:tc>
                  <a:txBody>
                    <a:bodyPr/>
                    <a:lstStyle/>
                    <a:p>
                      <a:pPr algn="ctr">
                        <a:lnSpc>
                          <a:spcPct val="115000"/>
                        </a:lnSpc>
                        <a:spcAft>
                          <a:spcPts val="0"/>
                        </a:spcAft>
                      </a:pPr>
                      <a:r>
                        <a:rPr lang="en-US" sz="1300" b="1">
                          <a:solidFill>
                            <a:schemeClr val="tx1"/>
                          </a:solidFill>
                          <a:latin typeface="Times New Roman"/>
                          <a:ea typeface="Calibri"/>
                          <a:cs typeface="Mangal"/>
                        </a:rPr>
                        <a:t>05</a:t>
                      </a:r>
                      <a:endParaRPr lang="en-IN" sz="900" b="1">
                        <a:solidFill>
                          <a:schemeClr val="tx1"/>
                        </a:solidFill>
                        <a:latin typeface="Calibri"/>
                        <a:ea typeface="Calibri"/>
                        <a:cs typeface="Mangal"/>
                      </a:endParaRPr>
                    </a:p>
                  </a:txBody>
                  <a:tcPr marL="55217" marR="55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300" b="1" dirty="0">
                          <a:solidFill>
                            <a:schemeClr val="tx1"/>
                          </a:solidFill>
                          <a:latin typeface="Times New Roman"/>
                          <a:ea typeface="Calibri"/>
                          <a:cs typeface="Mangal"/>
                        </a:rPr>
                        <a:t>Friday</a:t>
                      </a:r>
                      <a:endParaRPr lang="en-IN" sz="900" b="1" dirty="0">
                        <a:solidFill>
                          <a:schemeClr val="tx1"/>
                        </a:solidFill>
                        <a:latin typeface="Calibri"/>
                        <a:ea typeface="Calibri"/>
                        <a:cs typeface="Mangal"/>
                      </a:endParaRPr>
                    </a:p>
                  </a:txBody>
                  <a:tcPr marL="55217" marR="55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300" b="1" dirty="0">
                          <a:solidFill>
                            <a:schemeClr val="tx1"/>
                          </a:solidFill>
                          <a:latin typeface="Times New Roman"/>
                          <a:ea typeface="Calibri"/>
                          <a:cs typeface="Mangal"/>
                        </a:rPr>
                        <a:t>B.COM  - I, II, III/ BSC – </a:t>
                      </a:r>
                      <a:r>
                        <a:rPr lang="en-US" sz="1300" b="1" dirty="0" smtClean="0">
                          <a:solidFill>
                            <a:schemeClr val="tx1"/>
                          </a:solidFill>
                          <a:latin typeface="Times New Roman"/>
                          <a:ea typeface="Calibri"/>
                          <a:cs typeface="Mangal"/>
                        </a:rPr>
                        <a:t>Biotechnology </a:t>
                      </a:r>
                      <a:r>
                        <a:rPr lang="en-US" sz="1300" b="1" dirty="0">
                          <a:solidFill>
                            <a:schemeClr val="tx1"/>
                          </a:solidFill>
                          <a:latin typeface="Times New Roman"/>
                          <a:ea typeface="Calibri"/>
                          <a:cs typeface="Mangal"/>
                        </a:rPr>
                        <a:t>– I,II,III /BCA – </a:t>
                      </a:r>
                      <a:r>
                        <a:rPr lang="en-US" sz="1300" b="1" baseline="0" dirty="0" smtClean="0">
                          <a:solidFill>
                            <a:schemeClr val="tx1"/>
                          </a:solidFill>
                          <a:latin typeface="Times New Roman"/>
                          <a:ea typeface="Calibri"/>
                          <a:cs typeface="Mangal"/>
                        </a:rPr>
                        <a:t> II,III,</a:t>
                      </a:r>
                      <a:endParaRPr lang="en-IN" sz="900" b="1" dirty="0">
                        <a:solidFill>
                          <a:schemeClr val="tx1"/>
                        </a:solidFill>
                        <a:latin typeface="Calibri"/>
                        <a:ea typeface="Calibri"/>
                        <a:cs typeface="Mangal"/>
                      </a:endParaRPr>
                    </a:p>
                  </a:txBody>
                  <a:tcPr marL="55217" marR="55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300" b="1" dirty="0">
                          <a:solidFill>
                            <a:schemeClr val="tx1"/>
                          </a:solidFill>
                          <a:latin typeface="Times New Roman"/>
                          <a:ea typeface="Calibri"/>
                          <a:cs typeface="Mangal"/>
                        </a:rPr>
                        <a:t>10:30am To 4:00pm</a:t>
                      </a:r>
                      <a:endParaRPr lang="en-IN" sz="900" b="1" dirty="0">
                        <a:solidFill>
                          <a:schemeClr val="tx1"/>
                        </a:solidFill>
                        <a:latin typeface="Calibri"/>
                        <a:ea typeface="Calibri"/>
                        <a:cs typeface="Mangal"/>
                      </a:endParaRPr>
                    </a:p>
                  </a:txBody>
                  <a:tcPr marL="55217" marR="55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6526">
                <a:tc>
                  <a:txBody>
                    <a:bodyPr/>
                    <a:lstStyle/>
                    <a:p>
                      <a:pPr algn="ctr">
                        <a:lnSpc>
                          <a:spcPct val="115000"/>
                        </a:lnSpc>
                        <a:spcAft>
                          <a:spcPts val="0"/>
                        </a:spcAft>
                      </a:pPr>
                      <a:r>
                        <a:rPr lang="en-US" sz="1300" b="1">
                          <a:solidFill>
                            <a:schemeClr val="tx1"/>
                          </a:solidFill>
                          <a:latin typeface="Times New Roman"/>
                          <a:ea typeface="Calibri"/>
                          <a:cs typeface="Mangal"/>
                        </a:rPr>
                        <a:t>06</a:t>
                      </a:r>
                      <a:endParaRPr lang="en-IN" sz="900" b="1">
                        <a:solidFill>
                          <a:schemeClr val="tx1"/>
                        </a:solidFill>
                        <a:latin typeface="Calibri"/>
                        <a:ea typeface="Calibri"/>
                        <a:cs typeface="Mangal"/>
                      </a:endParaRPr>
                    </a:p>
                  </a:txBody>
                  <a:tcPr marL="55217" marR="55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300" b="1">
                          <a:solidFill>
                            <a:schemeClr val="tx1"/>
                          </a:solidFill>
                          <a:latin typeface="Times New Roman"/>
                          <a:ea typeface="Calibri"/>
                          <a:cs typeface="Mangal"/>
                        </a:rPr>
                        <a:t>Saturday</a:t>
                      </a:r>
                      <a:endParaRPr lang="en-IN" sz="900" b="1">
                        <a:solidFill>
                          <a:schemeClr val="tx1"/>
                        </a:solidFill>
                        <a:latin typeface="Calibri"/>
                        <a:ea typeface="Calibri"/>
                        <a:cs typeface="Mangal"/>
                      </a:endParaRPr>
                    </a:p>
                  </a:txBody>
                  <a:tcPr marL="55217" marR="55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300" b="1" dirty="0">
                          <a:solidFill>
                            <a:schemeClr val="tx1"/>
                          </a:solidFill>
                          <a:latin typeface="Times New Roman"/>
                          <a:ea typeface="Calibri"/>
                          <a:cs typeface="Mangal"/>
                        </a:rPr>
                        <a:t>BSC – II III (Bio</a:t>
                      </a:r>
                      <a:r>
                        <a:rPr lang="en-US" sz="1300" b="1" dirty="0" smtClean="0">
                          <a:solidFill>
                            <a:schemeClr val="tx1"/>
                          </a:solidFill>
                          <a:latin typeface="Times New Roman"/>
                          <a:ea typeface="Calibri"/>
                          <a:cs typeface="Mangal"/>
                        </a:rPr>
                        <a:t>/ Mathematics / </a:t>
                      </a:r>
                      <a:r>
                        <a:rPr lang="en-US" sz="1300" b="1" dirty="0">
                          <a:solidFill>
                            <a:schemeClr val="tx1"/>
                          </a:solidFill>
                          <a:latin typeface="Times New Roman"/>
                          <a:ea typeface="Calibri"/>
                          <a:cs typeface="Mangal"/>
                        </a:rPr>
                        <a:t>Computer Science)</a:t>
                      </a:r>
                      <a:endParaRPr lang="en-IN" sz="900" b="1" dirty="0">
                        <a:solidFill>
                          <a:schemeClr val="tx1"/>
                        </a:solidFill>
                        <a:latin typeface="Calibri"/>
                        <a:ea typeface="Calibri"/>
                        <a:cs typeface="Mangal"/>
                      </a:endParaRPr>
                    </a:p>
                  </a:txBody>
                  <a:tcPr marL="55217" marR="55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300" b="1" dirty="0">
                          <a:solidFill>
                            <a:schemeClr val="tx1"/>
                          </a:solidFill>
                          <a:latin typeface="Times New Roman"/>
                          <a:ea typeface="Calibri"/>
                          <a:cs typeface="Mangal"/>
                        </a:rPr>
                        <a:t>10:30am To 4:00pm</a:t>
                      </a:r>
                      <a:endParaRPr lang="en-IN" sz="900" b="1" dirty="0">
                        <a:solidFill>
                          <a:schemeClr val="tx1"/>
                        </a:solidFill>
                        <a:latin typeface="Calibri"/>
                        <a:ea typeface="Calibri"/>
                        <a:cs typeface="Mangal"/>
                      </a:endParaRPr>
                    </a:p>
                  </a:txBody>
                  <a:tcPr marL="55217" marR="55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7685">
                <a:tc>
                  <a:txBody>
                    <a:bodyPr/>
                    <a:lstStyle/>
                    <a:p>
                      <a:pPr algn="ctr">
                        <a:lnSpc>
                          <a:spcPct val="115000"/>
                        </a:lnSpc>
                        <a:spcAft>
                          <a:spcPts val="0"/>
                        </a:spcAft>
                      </a:pPr>
                      <a:r>
                        <a:rPr lang="en-US" sz="1300" b="1" dirty="0">
                          <a:solidFill>
                            <a:schemeClr val="tx1"/>
                          </a:solidFill>
                          <a:latin typeface="Times New Roman"/>
                          <a:ea typeface="Calibri"/>
                          <a:cs typeface="Mangal"/>
                        </a:rPr>
                        <a:t>07</a:t>
                      </a:r>
                      <a:endParaRPr lang="en-IN" sz="900" b="1" dirty="0">
                        <a:solidFill>
                          <a:schemeClr val="tx1"/>
                        </a:solidFill>
                        <a:latin typeface="Calibri"/>
                        <a:ea typeface="Calibri"/>
                        <a:cs typeface="Mangal"/>
                      </a:endParaRPr>
                    </a:p>
                  </a:txBody>
                  <a:tcPr marL="55217" marR="55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300" b="1" dirty="0">
                          <a:solidFill>
                            <a:schemeClr val="tx1"/>
                          </a:solidFill>
                          <a:latin typeface="Times New Roman"/>
                          <a:ea typeface="Calibri"/>
                          <a:cs typeface="Mangal"/>
                        </a:rPr>
                        <a:t>Monday To Saturday</a:t>
                      </a:r>
                      <a:endParaRPr lang="en-IN" sz="900" b="1" dirty="0">
                        <a:solidFill>
                          <a:schemeClr val="tx1"/>
                        </a:solidFill>
                        <a:latin typeface="Calibri"/>
                        <a:ea typeface="Calibri"/>
                        <a:cs typeface="Mangal"/>
                      </a:endParaRPr>
                    </a:p>
                  </a:txBody>
                  <a:tcPr marL="55217" marR="55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300" b="1" dirty="0">
                          <a:solidFill>
                            <a:schemeClr val="tx1"/>
                          </a:solidFill>
                          <a:latin typeface="Times New Roman"/>
                          <a:ea typeface="Calibri"/>
                          <a:cs typeface="Mangal"/>
                        </a:rPr>
                        <a:t>Public Library Service</a:t>
                      </a:r>
                      <a:endParaRPr lang="en-IN" sz="900" b="1" dirty="0">
                        <a:solidFill>
                          <a:schemeClr val="tx1"/>
                        </a:solidFill>
                        <a:latin typeface="Calibri"/>
                        <a:ea typeface="Calibri"/>
                        <a:cs typeface="Mangal"/>
                      </a:endParaRPr>
                    </a:p>
                  </a:txBody>
                  <a:tcPr marL="55217" marR="55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300" b="1" dirty="0" smtClean="0">
                          <a:solidFill>
                            <a:schemeClr val="tx1"/>
                          </a:solidFill>
                          <a:latin typeface="Times New Roman"/>
                          <a:ea typeface="Calibri"/>
                          <a:cs typeface="Mangal"/>
                        </a:rPr>
                        <a:t>3:00pm </a:t>
                      </a:r>
                      <a:r>
                        <a:rPr lang="en-US" sz="1300" b="1" dirty="0">
                          <a:solidFill>
                            <a:schemeClr val="tx1"/>
                          </a:solidFill>
                          <a:latin typeface="Times New Roman"/>
                          <a:ea typeface="Calibri"/>
                          <a:cs typeface="Mangal"/>
                        </a:rPr>
                        <a:t>To </a:t>
                      </a:r>
                      <a:r>
                        <a:rPr lang="en-US" sz="1300" b="1" dirty="0" smtClean="0">
                          <a:solidFill>
                            <a:schemeClr val="tx1"/>
                          </a:solidFill>
                          <a:latin typeface="Times New Roman"/>
                          <a:ea typeface="Calibri"/>
                          <a:cs typeface="Mangal"/>
                        </a:rPr>
                        <a:t>5:00pm</a:t>
                      </a:r>
                      <a:endParaRPr lang="en-IN" sz="900" b="1" dirty="0">
                        <a:solidFill>
                          <a:schemeClr val="tx1"/>
                        </a:solidFill>
                        <a:latin typeface="Calibri"/>
                        <a:ea typeface="Calibri"/>
                        <a:cs typeface="Mangal"/>
                      </a:endParaRPr>
                    </a:p>
                  </a:txBody>
                  <a:tcPr marL="55217" marR="55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325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685800" y="142852"/>
            <a:ext cx="7772400" cy="571504"/>
          </a:xfrm>
          <a:prstGeom prst="rect">
            <a:avLst/>
          </a:prstGeom>
        </p:spPr>
        <p:txBody>
          <a:bodyP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LIBRARY POLICY</a:t>
            </a:r>
            <a:endParaRPr kumimoji="0" lang="en-IN" sz="4100" b="1" i="0" u="none" strike="noStrike" kern="120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3" name="Subtitle 2"/>
          <p:cNvSpPr txBox="1">
            <a:spLocks/>
          </p:cNvSpPr>
          <p:nvPr/>
        </p:nvSpPr>
        <p:spPr>
          <a:xfrm>
            <a:off x="285720" y="928670"/>
            <a:ext cx="8572560" cy="5715040"/>
          </a:xfrm>
          <a:prstGeom prst="rect">
            <a:avLst/>
          </a:prstGeom>
        </p:spPr>
        <p:txBody>
          <a:bodyPr>
            <a:normAutofit fontScale="92500" lnSpcReduction="10000"/>
          </a:bodyPr>
          <a:lstStyle/>
          <a:p>
            <a:pPr marL="365760" marR="0" lvl="0" indent="-256032" algn="just" defTabSz="914400" rtl="0" eaLnBrk="1" fontAlgn="auto" latinLnBrk="0" hangingPunct="1">
              <a:lnSpc>
                <a:spcPct val="100000"/>
              </a:lnSpc>
              <a:spcBef>
                <a:spcPts val="400"/>
              </a:spcBef>
              <a:spcAft>
                <a:spcPts val="0"/>
              </a:spcAft>
              <a:buClr>
                <a:schemeClr val="accent1"/>
              </a:buClr>
              <a:buSzPct val="68000"/>
              <a:buFont typeface="Wingdings" pitchFamily="2" charset="2"/>
              <a:buChar char="Ø"/>
              <a:tabLst/>
              <a:defRPr/>
            </a:pPr>
            <a:r>
              <a:rPr kumimoji="0" lang="en-US" sz="23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Students should pass in previous Class for Library membership.</a:t>
            </a:r>
          </a:p>
          <a:p>
            <a:pPr marL="365760" marR="0" lvl="0" indent="-256032" algn="just" defTabSz="914400" rtl="0" eaLnBrk="1" fontAlgn="auto" latinLnBrk="0" hangingPunct="1">
              <a:lnSpc>
                <a:spcPct val="100000"/>
              </a:lnSpc>
              <a:spcBef>
                <a:spcPts val="400"/>
              </a:spcBef>
              <a:spcAft>
                <a:spcPts val="0"/>
              </a:spcAft>
              <a:buClr>
                <a:schemeClr val="accent1"/>
              </a:buClr>
              <a:buSzPct val="68000"/>
              <a:buFont typeface="Wingdings" pitchFamily="2" charset="2"/>
              <a:buChar char="Ø"/>
              <a:tabLst/>
              <a:defRPr/>
            </a:pPr>
            <a:r>
              <a:rPr kumimoji="0" lang="en-US" sz="23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It is mandatory for the students to bring admission card, fees receipts and identity card for library membership.</a:t>
            </a:r>
            <a:endParaRPr kumimoji="0" lang="en-IN" sz="23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65760" marR="0" lvl="0" indent="-256032" algn="just" defTabSz="914400" rtl="0" eaLnBrk="1" fontAlgn="auto" latinLnBrk="0" hangingPunct="1">
              <a:lnSpc>
                <a:spcPct val="100000"/>
              </a:lnSpc>
              <a:spcBef>
                <a:spcPts val="400"/>
              </a:spcBef>
              <a:spcAft>
                <a:spcPts val="0"/>
              </a:spcAft>
              <a:buClr>
                <a:schemeClr val="accent1"/>
              </a:buClr>
              <a:buSzPct val="68000"/>
              <a:buFont typeface="Wingdings" pitchFamily="2" charset="2"/>
              <a:buChar char="Ø"/>
              <a:tabLst/>
              <a:defRPr/>
            </a:pPr>
            <a:r>
              <a:rPr kumimoji="0" lang="en-US" sz="23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Keep safe membership card . If lost immediately inform to librarian so that none of the other students can issue books from the lost card.</a:t>
            </a:r>
            <a:endParaRPr kumimoji="0" lang="en-IN" sz="23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65760" marR="0" lvl="0" indent="-256032" algn="just" defTabSz="914400" rtl="0" eaLnBrk="1" fontAlgn="auto" latinLnBrk="0" hangingPunct="1">
              <a:lnSpc>
                <a:spcPct val="100000"/>
              </a:lnSpc>
              <a:spcBef>
                <a:spcPts val="400"/>
              </a:spcBef>
              <a:spcAft>
                <a:spcPts val="0"/>
              </a:spcAft>
              <a:buClr>
                <a:schemeClr val="accent1"/>
              </a:buClr>
              <a:buSzPct val="68000"/>
              <a:buFont typeface="Wingdings" pitchFamily="2" charset="2"/>
              <a:buChar char="Ø"/>
              <a:tabLst/>
              <a:defRPr/>
            </a:pPr>
            <a:r>
              <a:rPr kumimoji="0" lang="en-US" sz="23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If library membership card is lost. If cash is deposited for new membership library card.</a:t>
            </a:r>
            <a:endParaRPr kumimoji="0" lang="en-IN" sz="23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65760" marR="0" lvl="0" indent="-256032" algn="just" defTabSz="914400" rtl="0" eaLnBrk="1" fontAlgn="auto" latinLnBrk="0" hangingPunct="1">
              <a:lnSpc>
                <a:spcPct val="100000"/>
              </a:lnSpc>
              <a:spcBef>
                <a:spcPts val="400"/>
              </a:spcBef>
              <a:spcAft>
                <a:spcPts val="0"/>
              </a:spcAft>
              <a:buClr>
                <a:schemeClr val="accent1"/>
              </a:buClr>
              <a:buSzPct val="68000"/>
              <a:buFont typeface="Wingdings" pitchFamily="2" charset="2"/>
              <a:buChar char="Ø"/>
              <a:tabLst/>
              <a:defRPr/>
            </a:pPr>
            <a:r>
              <a:rPr kumimoji="0" lang="en-US" sz="23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Library membership card is not transferable .</a:t>
            </a:r>
            <a:endParaRPr kumimoji="0" lang="en-IN" sz="23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65760" marR="0" lvl="0" indent="-256032" algn="just" defTabSz="914400" rtl="0" eaLnBrk="1" fontAlgn="auto" latinLnBrk="0" hangingPunct="1">
              <a:lnSpc>
                <a:spcPct val="100000"/>
              </a:lnSpc>
              <a:spcBef>
                <a:spcPts val="400"/>
              </a:spcBef>
              <a:spcAft>
                <a:spcPts val="0"/>
              </a:spcAft>
              <a:buClr>
                <a:schemeClr val="accent1"/>
              </a:buClr>
              <a:buSzPct val="68000"/>
              <a:buFont typeface="Wingdings" pitchFamily="2" charset="2"/>
              <a:buChar char="Ø"/>
              <a:tabLst/>
              <a:defRPr/>
            </a:pPr>
            <a:r>
              <a:rPr kumimoji="0" lang="en-US" sz="23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Books are issued from Library according to allotted Time-Table.</a:t>
            </a:r>
            <a:endParaRPr kumimoji="0" lang="en-IN" sz="23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65760" marR="0" lvl="0" indent="-256032" algn="just" defTabSz="914400" rtl="0" eaLnBrk="1" fontAlgn="auto" latinLnBrk="0" hangingPunct="1">
              <a:lnSpc>
                <a:spcPct val="100000"/>
              </a:lnSpc>
              <a:spcBef>
                <a:spcPts val="400"/>
              </a:spcBef>
              <a:spcAft>
                <a:spcPts val="0"/>
              </a:spcAft>
              <a:buClr>
                <a:schemeClr val="accent1"/>
              </a:buClr>
              <a:buSzPct val="68000"/>
              <a:buFont typeface="Wingdings" pitchFamily="2" charset="2"/>
              <a:buChar char="Ø"/>
              <a:tabLst/>
              <a:defRPr/>
            </a:pPr>
            <a:r>
              <a:rPr kumimoji="0" lang="en-US" sz="23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It is necessary to put slip of demand books in box.</a:t>
            </a:r>
            <a:endParaRPr kumimoji="0" lang="en-IN" sz="23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65760" marR="0" lvl="0" indent="-256032" algn="just" defTabSz="914400" rtl="0" eaLnBrk="1" fontAlgn="auto" latinLnBrk="0" hangingPunct="1">
              <a:lnSpc>
                <a:spcPct val="100000"/>
              </a:lnSpc>
              <a:spcBef>
                <a:spcPts val="400"/>
              </a:spcBef>
              <a:spcAft>
                <a:spcPts val="0"/>
              </a:spcAft>
              <a:buClr>
                <a:schemeClr val="accent1"/>
              </a:buClr>
              <a:buSzPct val="68000"/>
              <a:buFont typeface="Wingdings" pitchFamily="2" charset="2"/>
              <a:buChar char="Ø"/>
              <a:tabLst/>
              <a:defRPr/>
            </a:pPr>
            <a:r>
              <a:rPr kumimoji="0" lang="en-US" sz="23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On previous day of allotted day for books issue.</a:t>
            </a:r>
            <a:endParaRPr kumimoji="0" lang="en-IN" sz="23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65760" marR="0" lvl="0" indent="-256032" algn="just" defTabSz="914400" rtl="0" eaLnBrk="1" fontAlgn="auto" latinLnBrk="0" hangingPunct="1">
              <a:lnSpc>
                <a:spcPct val="100000"/>
              </a:lnSpc>
              <a:spcBef>
                <a:spcPts val="400"/>
              </a:spcBef>
              <a:spcAft>
                <a:spcPts val="0"/>
              </a:spcAft>
              <a:buClr>
                <a:schemeClr val="accent1"/>
              </a:buClr>
              <a:buSzPct val="68000"/>
              <a:buFont typeface="Wingdings" pitchFamily="2" charset="2"/>
              <a:buChar char="Ø"/>
              <a:tabLst/>
              <a:defRPr/>
            </a:pPr>
            <a:r>
              <a:rPr kumimoji="0" lang="en-US" sz="23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Under graduate students will be issued 2 books and 4 books will be issued to Post graduate student respectively.</a:t>
            </a:r>
            <a:endParaRPr kumimoji="0" lang="en-IN" sz="23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65760" marR="0" lvl="0" indent="-256032" algn="just" defTabSz="914400" rtl="0" eaLnBrk="1" fontAlgn="auto" latinLnBrk="0" hangingPunct="1">
              <a:lnSpc>
                <a:spcPct val="100000"/>
              </a:lnSpc>
              <a:spcBef>
                <a:spcPts val="400"/>
              </a:spcBef>
              <a:spcAft>
                <a:spcPts val="0"/>
              </a:spcAft>
              <a:buClr>
                <a:schemeClr val="accent1"/>
              </a:buClr>
              <a:buSzPct val="68000"/>
              <a:buFont typeface="Wingdings" pitchFamily="2" charset="2"/>
              <a:buChar char="Ø"/>
              <a:tabLst/>
              <a:defRPr/>
            </a:pPr>
            <a:r>
              <a:rPr kumimoji="0" lang="en-US" sz="23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Check the issued books and if books pages are found teen inform to librarian and get it signed.</a:t>
            </a:r>
            <a:endParaRPr kumimoji="0" lang="en-IN" sz="23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65760" marR="0" lvl="0" indent="-256032" algn="just" defTabSz="914400" rtl="0" eaLnBrk="1" fontAlgn="auto" latinLnBrk="0" hangingPunct="1">
              <a:lnSpc>
                <a:spcPct val="100000"/>
              </a:lnSpc>
              <a:spcBef>
                <a:spcPts val="400"/>
              </a:spcBef>
              <a:spcAft>
                <a:spcPts val="0"/>
              </a:spcAft>
              <a:buClr>
                <a:schemeClr val="accent1"/>
              </a:buClr>
              <a:buSzPct val="68000"/>
              <a:buFont typeface="Wingdings" pitchFamily="2" charset="2"/>
              <a:buChar char="Ø"/>
              <a:tabLst/>
              <a:defRPr/>
            </a:pPr>
            <a:r>
              <a:rPr kumimoji="0" lang="en-US" sz="23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It is the responsibility of the students to reissued books safely. So avoid scribbling marking or writing name on the issued books.</a:t>
            </a:r>
            <a:endParaRPr kumimoji="0" lang="en-IN" sz="23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65760" marR="0" lvl="0" indent="-256032" algn="just"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n-IN" sz="2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685800" y="142852"/>
            <a:ext cx="7772400" cy="571504"/>
          </a:xfrm>
          <a:prstGeom prst="rect">
            <a:avLst/>
          </a:prstGeom>
        </p:spPr>
        <p:txBody>
          <a:bodyP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LIBRARY POLICY</a:t>
            </a:r>
            <a:endParaRPr kumimoji="0" lang="en-IN" sz="4100" b="1" i="0" u="none" strike="noStrike" kern="120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3" name="Subtitle 2"/>
          <p:cNvSpPr txBox="1">
            <a:spLocks/>
          </p:cNvSpPr>
          <p:nvPr/>
        </p:nvSpPr>
        <p:spPr>
          <a:xfrm>
            <a:off x="285720" y="928670"/>
            <a:ext cx="8572560" cy="5929330"/>
          </a:xfrm>
          <a:prstGeom prst="rect">
            <a:avLst/>
          </a:prstGeom>
        </p:spPr>
        <p:txBody>
          <a:bodyPr>
            <a:normAutofit fontScale="77500" lnSpcReduction="20000"/>
          </a:bodyPr>
          <a:lstStyle/>
          <a:p>
            <a:pPr marL="365760" marR="0" lvl="0" indent="-256032" algn="just" defTabSz="914400" rtl="0" eaLnBrk="1" fontAlgn="auto" latinLnBrk="0" hangingPunct="1">
              <a:lnSpc>
                <a:spcPct val="100000"/>
              </a:lnSpc>
              <a:spcBef>
                <a:spcPts val="400"/>
              </a:spcBef>
              <a:spcAft>
                <a:spcPts val="0"/>
              </a:spcAft>
              <a:buClr>
                <a:schemeClr val="accent1"/>
              </a:buClr>
              <a:buSzPct val="68000"/>
              <a:buFont typeface="Wingdings" pitchFamily="2" charset="2"/>
              <a:buChar char="Ø"/>
              <a:tabLst/>
              <a:defRPr/>
            </a:pPr>
            <a:r>
              <a:rPr kumimoji="0" lang="en-US" sz="25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Books shall be issued for 14 Days.</a:t>
            </a:r>
            <a:endParaRPr kumimoji="0" lang="en-IN" sz="25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65760" marR="0" lvl="0" indent="-256032" algn="just" defTabSz="914400" rtl="0" eaLnBrk="1" fontAlgn="auto" latinLnBrk="0" hangingPunct="1">
              <a:lnSpc>
                <a:spcPct val="100000"/>
              </a:lnSpc>
              <a:spcBef>
                <a:spcPts val="400"/>
              </a:spcBef>
              <a:spcAft>
                <a:spcPts val="0"/>
              </a:spcAft>
              <a:buClr>
                <a:schemeClr val="accent1"/>
              </a:buClr>
              <a:buSzPct val="68000"/>
              <a:buFont typeface="Wingdings" pitchFamily="2" charset="2"/>
              <a:buChar char="Ø"/>
              <a:tabLst/>
              <a:defRPr/>
            </a:pPr>
            <a:r>
              <a:rPr kumimoji="0" lang="en-US" sz="25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Books shall be reissued if available in library and not in demand by other students.</a:t>
            </a:r>
            <a:endParaRPr kumimoji="0" lang="en-IN" sz="25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65760" marR="0" lvl="0" indent="-256032" algn="just" defTabSz="914400" rtl="0" eaLnBrk="1" fontAlgn="auto" latinLnBrk="0" hangingPunct="1">
              <a:lnSpc>
                <a:spcPct val="100000"/>
              </a:lnSpc>
              <a:spcBef>
                <a:spcPts val="400"/>
              </a:spcBef>
              <a:spcAft>
                <a:spcPts val="0"/>
              </a:spcAft>
              <a:buClr>
                <a:schemeClr val="accent1"/>
              </a:buClr>
              <a:buSzPct val="68000"/>
              <a:buFont typeface="Wingdings" pitchFamily="2" charset="2"/>
              <a:buChar char="Ø"/>
              <a:tabLst/>
              <a:defRPr/>
            </a:pPr>
            <a:r>
              <a:rPr kumimoji="0" lang="en-US" sz="25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If books are not returned as per laid down rules than at the time of no dues late fee per day at the rate of 0.50 paisa will be charged.</a:t>
            </a:r>
            <a:endParaRPr kumimoji="0" lang="en-IN" sz="25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65760" marR="0" lvl="0" indent="-256032" algn="just" defTabSz="914400" rtl="0" eaLnBrk="1" fontAlgn="auto" latinLnBrk="0" hangingPunct="1">
              <a:lnSpc>
                <a:spcPct val="100000"/>
              </a:lnSpc>
              <a:spcBef>
                <a:spcPts val="400"/>
              </a:spcBef>
              <a:spcAft>
                <a:spcPts val="0"/>
              </a:spcAft>
              <a:buClr>
                <a:schemeClr val="accent1"/>
              </a:buClr>
              <a:buSzPct val="68000"/>
              <a:buFont typeface="Wingdings" pitchFamily="2" charset="2"/>
              <a:buChar char="Ø"/>
              <a:tabLst/>
              <a:defRPr/>
            </a:pPr>
            <a:r>
              <a:rPr kumimoji="0" lang="en-US" sz="25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Books are also issued to student from library under STBB/SCBB/BPL-Book Bank Plan.</a:t>
            </a:r>
            <a:endParaRPr kumimoji="0" lang="en-IN" sz="25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65760" marR="0" lvl="0" indent="-256032" algn="just" defTabSz="914400" rtl="0" eaLnBrk="1" fontAlgn="auto" latinLnBrk="0" hangingPunct="1">
              <a:lnSpc>
                <a:spcPct val="100000"/>
              </a:lnSpc>
              <a:spcBef>
                <a:spcPts val="400"/>
              </a:spcBef>
              <a:spcAft>
                <a:spcPts val="0"/>
              </a:spcAft>
              <a:buClr>
                <a:schemeClr val="accent1"/>
              </a:buClr>
              <a:buSzPct val="68000"/>
              <a:buFont typeface="Wingdings" pitchFamily="2" charset="2"/>
              <a:buChar char="Ø"/>
              <a:tabLst/>
              <a:defRPr/>
            </a:pPr>
            <a:r>
              <a:rPr kumimoji="0" lang="en-US" sz="25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Reference books are also available in library and students can use reference books and Competition Books.</a:t>
            </a:r>
            <a:endParaRPr kumimoji="0" lang="en-IN" sz="25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65760" marR="0" lvl="0" indent="-256032" algn="just" defTabSz="914400" rtl="0" eaLnBrk="1" fontAlgn="auto" latinLnBrk="0" hangingPunct="1">
              <a:lnSpc>
                <a:spcPct val="100000"/>
              </a:lnSpc>
              <a:spcBef>
                <a:spcPts val="400"/>
              </a:spcBef>
              <a:spcAft>
                <a:spcPts val="0"/>
              </a:spcAft>
              <a:buClr>
                <a:schemeClr val="accent1"/>
              </a:buClr>
              <a:buSzPct val="68000"/>
              <a:buFont typeface="Wingdings" pitchFamily="2" charset="2"/>
              <a:buChar char="Ø"/>
              <a:tabLst/>
              <a:defRPr/>
            </a:pPr>
            <a:r>
              <a:rPr kumimoji="0" lang="en-US" sz="25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It is essential to show admission card, identity card to study in reading books.</a:t>
            </a:r>
            <a:endParaRPr kumimoji="0" lang="en-IN" sz="25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65760" marR="0" lvl="0" indent="-256032" algn="just" defTabSz="914400" rtl="0" eaLnBrk="1" fontAlgn="auto" latinLnBrk="0" hangingPunct="1">
              <a:lnSpc>
                <a:spcPct val="100000"/>
              </a:lnSpc>
              <a:spcBef>
                <a:spcPts val="400"/>
              </a:spcBef>
              <a:spcAft>
                <a:spcPts val="0"/>
              </a:spcAft>
              <a:buClr>
                <a:schemeClr val="accent1"/>
              </a:buClr>
              <a:buSzPct val="68000"/>
              <a:buFont typeface="Wingdings" pitchFamily="2" charset="2"/>
              <a:buChar char="Ø"/>
              <a:tabLst/>
              <a:defRPr/>
            </a:pPr>
            <a:r>
              <a:rPr kumimoji="0" lang="en-US" sz="25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Personal belongings (purse, Bag, File) and personal issued books are kept in the allocated place in library.</a:t>
            </a:r>
            <a:endParaRPr kumimoji="0" lang="en-IN" sz="25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65760" marR="0" lvl="0" indent="-256032" algn="just" defTabSz="914400" rtl="0" eaLnBrk="1" fontAlgn="auto" latinLnBrk="0" hangingPunct="1">
              <a:lnSpc>
                <a:spcPct val="100000"/>
              </a:lnSpc>
              <a:spcBef>
                <a:spcPts val="400"/>
              </a:spcBef>
              <a:spcAft>
                <a:spcPts val="0"/>
              </a:spcAft>
              <a:buClr>
                <a:schemeClr val="accent1"/>
              </a:buClr>
              <a:buSzPct val="68000"/>
              <a:buFont typeface="Wingdings" pitchFamily="2" charset="2"/>
              <a:buChar char="Ø"/>
              <a:tabLst/>
              <a:defRPr/>
            </a:pPr>
            <a:r>
              <a:rPr kumimoji="0" lang="en-US" sz="25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For ST, SC book Bank Plan under graduate and Post graduate students are issue books worth Rs. 300/- and 400/- respectively for the entire year.</a:t>
            </a:r>
            <a:endParaRPr kumimoji="0" lang="en-IN" sz="25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65760" marR="0" lvl="0" indent="-256032" algn="just" defTabSz="914400" rtl="0" eaLnBrk="1" fontAlgn="auto" latinLnBrk="0" hangingPunct="1">
              <a:lnSpc>
                <a:spcPct val="100000"/>
              </a:lnSpc>
              <a:spcBef>
                <a:spcPts val="400"/>
              </a:spcBef>
              <a:spcAft>
                <a:spcPts val="0"/>
              </a:spcAft>
              <a:buClr>
                <a:schemeClr val="accent1"/>
              </a:buClr>
              <a:buSzPct val="68000"/>
              <a:buFont typeface="Wingdings" pitchFamily="2" charset="2"/>
              <a:buChar char="Ø"/>
              <a:tabLst/>
              <a:defRPr/>
            </a:pPr>
            <a:r>
              <a:rPr kumimoji="0" lang="en-US" sz="25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Extra caution money is deposited by students to avail facility of keeping issued books for extra time during annual examination.</a:t>
            </a:r>
            <a:endParaRPr kumimoji="0" lang="en-IN" sz="25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65760" marR="0" lvl="0" indent="-256032" algn="just" defTabSz="914400" rtl="0" eaLnBrk="1" fontAlgn="auto" latinLnBrk="0" hangingPunct="1">
              <a:lnSpc>
                <a:spcPct val="100000"/>
              </a:lnSpc>
              <a:spcBef>
                <a:spcPts val="400"/>
              </a:spcBef>
              <a:spcAft>
                <a:spcPts val="0"/>
              </a:spcAft>
              <a:buClr>
                <a:schemeClr val="accent1"/>
              </a:buClr>
              <a:buSzPct val="68000"/>
              <a:buFont typeface="Wingdings" pitchFamily="2" charset="2"/>
              <a:buChar char="Ø"/>
              <a:tabLst/>
              <a:defRPr/>
            </a:pPr>
            <a:r>
              <a:rPr kumimoji="0" lang="en-US" sz="25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For Library no dues time Library card and admission card required for students compulsory. </a:t>
            </a:r>
            <a:endParaRPr kumimoji="0" lang="en-IN" sz="25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65760" marR="0" lvl="0" indent="-256032" algn="just" defTabSz="914400" rtl="0" eaLnBrk="1" fontAlgn="auto" latinLnBrk="0" hangingPunct="1">
              <a:lnSpc>
                <a:spcPct val="100000"/>
              </a:lnSpc>
              <a:spcBef>
                <a:spcPts val="400"/>
              </a:spcBef>
              <a:spcAft>
                <a:spcPts val="0"/>
              </a:spcAft>
              <a:buClr>
                <a:schemeClr val="accent1"/>
              </a:buClr>
              <a:buSzPct val="68000"/>
              <a:buFont typeface="Wingdings" pitchFamily="2" charset="2"/>
              <a:buChar char="Ø"/>
              <a:tabLst/>
              <a:defRPr/>
            </a:pPr>
            <a:r>
              <a:rPr kumimoji="0" lang="en-US" sz="25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For complaint and suggestion contact Librarian.</a:t>
            </a:r>
            <a:endParaRPr kumimoji="0" lang="en-IN" sz="25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65760" marR="0" lvl="0" indent="-256032" algn="just" defTabSz="914400" rtl="0" eaLnBrk="1" fontAlgn="auto" latinLnBrk="0" hangingPunct="1">
              <a:lnSpc>
                <a:spcPct val="100000"/>
              </a:lnSpc>
              <a:spcBef>
                <a:spcPts val="400"/>
              </a:spcBef>
              <a:spcAft>
                <a:spcPts val="0"/>
              </a:spcAft>
              <a:buClr>
                <a:schemeClr val="accent1"/>
              </a:buClr>
              <a:buSzPct val="68000"/>
              <a:buFont typeface="Wingdings" pitchFamily="2" charset="2"/>
              <a:buChar char="Ø"/>
              <a:tabLst/>
              <a:defRPr/>
            </a:pPr>
            <a:endParaRPr kumimoji="0" lang="en-IN" sz="27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685800" y="142852"/>
            <a:ext cx="7772400" cy="857255"/>
          </a:xfrm>
          <a:prstGeom prst="rect">
            <a:avLst/>
          </a:prstGeom>
        </p:spPr>
        <p:txBody>
          <a:bodyPr>
            <a:noAutofit/>
          </a:bodyPr>
          <a:lstStyle/>
          <a:p>
            <a:pPr lvl="0" algn="ctr">
              <a:spcBef>
                <a:spcPct val="0"/>
              </a:spcBef>
              <a:defRPr/>
            </a:pPr>
            <a:r>
              <a:rPr kumimoji="0" lang="en-IN" sz="3600" b="1" i="0" u="none" strike="noStrike" kern="1200" cap="none" spc="0" normalizeH="0" baseline="0" noProof="0" dirty="0" smtClean="0">
                <a:ln>
                  <a:noFill/>
                </a:ln>
                <a:solidFill>
                  <a:schemeClr val="accent2">
                    <a:lumMod val="75000"/>
                  </a:schemeClr>
                </a:solidFill>
                <a:uLnTx/>
                <a:uFillTx/>
                <a:latin typeface="Times New Roman" pitchFamily="18" charset="0"/>
                <a:ea typeface="+mj-ea"/>
                <a:cs typeface="Times New Roman" pitchFamily="18" charset="0"/>
              </a:rPr>
              <a:t>VARIOUS</a:t>
            </a:r>
            <a:r>
              <a:rPr kumimoji="0" lang="en-IN" sz="3600" b="1" i="0" u="none" strike="noStrike" kern="1200" cap="none" spc="0" normalizeH="0" noProof="0" dirty="0" smtClean="0">
                <a:ln>
                  <a:noFill/>
                </a:ln>
                <a:solidFill>
                  <a:schemeClr val="accent2">
                    <a:lumMod val="75000"/>
                  </a:schemeClr>
                </a:solidFill>
                <a:uLnTx/>
                <a:uFillTx/>
                <a:latin typeface="Times New Roman" pitchFamily="18" charset="0"/>
                <a:ea typeface="+mj-ea"/>
                <a:cs typeface="Times New Roman" pitchFamily="18" charset="0"/>
              </a:rPr>
              <a:t> </a:t>
            </a:r>
            <a:r>
              <a:rPr lang="en-IN" sz="3600" b="1" dirty="0" smtClean="0">
                <a:solidFill>
                  <a:schemeClr val="accent2">
                    <a:lumMod val="75000"/>
                  </a:schemeClr>
                </a:solidFill>
                <a:latin typeface="Times New Roman" pitchFamily="18" charset="0"/>
                <a:cs typeface="Times New Roman" pitchFamily="18" charset="0"/>
              </a:rPr>
              <a:t>SERVICES  AVAILABLE IN  </a:t>
            </a:r>
            <a:r>
              <a:rPr kumimoji="0" lang="en-IN" sz="3600" b="1" i="0" u="none" strike="noStrike" kern="1200" cap="none" spc="0" normalizeH="0" baseline="0" noProof="0" dirty="0" smtClean="0">
                <a:ln>
                  <a:noFill/>
                </a:ln>
                <a:solidFill>
                  <a:schemeClr val="accent2">
                    <a:lumMod val="75000"/>
                  </a:schemeClr>
                </a:solidFill>
                <a:uLnTx/>
                <a:uFillTx/>
                <a:latin typeface="Times New Roman" pitchFamily="18" charset="0"/>
                <a:ea typeface="+mj-ea"/>
                <a:cs typeface="Times New Roman" pitchFamily="18" charset="0"/>
              </a:rPr>
              <a:t>LIBRARY</a:t>
            </a:r>
            <a:endParaRPr kumimoji="0" lang="en-IN" sz="3600" b="1" i="0" u="none" strike="noStrike" kern="1200" cap="none" spc="0" normalizeH="0" baseline="0" noProof="0" dirty="0">
              <a:ln>
                <a:noFill/>
              </a:ln>
              <a:solidFill>
                <a:schemeClr val="accent2">
                  <a:lumMod val="75000"/>
                </a:schemeClr>
              </a:solidFill>
              <a:uLnTx/>
              <a:uFillTx/>
              <a:latin typeface="Times New Roman" pitchFamily="18" charset="0"/>
              <a:ea typeface="+mj-ea"/>
              <a:cs typeface="Times New Roman" pitchFamily="18" charset="0"/>
            </a:endParaRPr>
          </a:p>
        </p:txBody>
      </p:sp>
      <p:sp>
        <p:nvSpPr>
          <p:cNvPr id="3" name="Subtitle 2"/>
          <p:cNvSpPr txBox="1">
            <a:spLocks/>
          </p:cNvSpPr>
          <p:nvPr/>
        </p:nvSpPr>
        <p:spPr>
          <a:xfrm>
            <a:off x="714348" y="1214422"/>
            <a:ext cx="7772400" cy="4643470"/>
          </a:xfrm>
          <a:prstGeom prst="rect">
            <a:avLst/>
          </a:prstGeom>
        </p:spPr>
        <p:txBody>
          <a:bodyPr>
            <a:normAutofit/>
          </a:bodyPr>
          <a:lstStyle/>
          <a:p>
            <a:pPr marL="365760" marR="0" lvl="0" indent="-256032" algn="ctr" defTabSz="914400" rtl="0" eaLnBrk="1" fontAlgn="auto" latinLnBrk="0" hangingPunct="1">
              <a:lnSpc>
                <a:spcPct val="100000"/>
              </a:lnSpc>
              <a:spcBef>
                <a:spcPts val="400"/>
              </a:spcBef>
              <a:spcAft>
                <a:spcPts val="0"/>
              </a:spcAft>
              <a:buClr>
                <a:schemeClr val="accent1"/>
              </a:buClr>
              <a:buSzPct val="68000"/>
              <a:buFont typeface="Arial" pitchFamily="34" charset="0"/>
              <a:buChar char="•"/>
              <a:tabLst/>
              <a:defRPr/>
            </a:pPr>
            <a:endParaRPr kumimoji="0" lang="en-IN" sz="1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621792" marR="0" lvl="1" indent="-228600" algn="just" defTabSz="914400" rtl="0" eaLnBrk="1" fontAlgn="auto" latinLnBrk="0" hangingPunct="1">
              <a:lnSpc>
                <a:spcPct val="100000"/>
              </a:lnSpc>
              <a:spcBef>
                <a:spcPts val="324"/>
              </a:spcBef>
              <a:spcAft>
                <a:spcPts val="0"/>
              </a:spcAft>
              <a:buClr>
                <a:schemeClr val="accent1"/>
              </a:buClr>
              <a:buSzTx/>
              <a:buFont typeface="Arial" pitchFamily="34" charset="0"/>
              <a:buChar char="•"/>
              <a:tabLst/>
              <a:defRPr/>
            </a:pPr>
            <a:r>
              <a:rPr kumimoji="0" lang="en-IN"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en-IN" sz="2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Circulation Service. </a:t>
            </a:r>
          </a:p>
          <a:p>
            <a:pPr marL="621792" marR="0" lvl="1" indent="-228600" algn="just" defTabSz="914400" rtl="0" eaLnBrk="1" fontAlgn="auto" latinLnBrk="0" hangingPunct="1">
              <a:lnSpc>
                <a:spcPct val="150000"/>
              </a:lnSpc>
              <a:spcBef>
                <a:spcPts val="324"/>
              </a:spcBef>
              <a:spcAft>
                <a:spcPts val="0"/>
              </a:spcAft>
              <a:buClr>
                <a:schemeClr val="accent1"/>
              </a:buClr>
              <a:buSzTx/>
              <a:buFont typeface="Arial" pitchFamily="34" charset="0"/>
              <a:buChar char="•"/>
              <a:tabLst/>
              <a:defRPr/>
            </a:pPr>
            <a:r>
              <a:rPr kumimoji="0" lang="en-IN" sz="2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Reference Service</a:t>
            </a:r>
          </a:p>
          <a:p>
            <a:pPr marL="621792" marR="0" lvl="1" indent="-228600" algn="just" defTabSz="914400" rtl="0" eaLnBrk="1" fontAlgn="auto" latinLnBrk="0" hangingPunct="1">
              <a:lnSpc>
                <a:spcPct val="150000"/>
              </a:lnSpc>
              <a:spcBef>
                <a:spcPts val="324"/>
              </a:spcBef>
              <a:spcAft>
                <a:spcPts val="0"/>
              </a:spcAft>
              <a:buClr>
                <a:schemeClr val="accent1"/>
              </a:buClr>
              <a:buSzTx/>
              <a:buFont typeface="Arial" pitchFamily="34" charset="0"/>
              <a:buChar char="•"/>
              <a:tabLst/>
              <a:defRPr/>
            </a:pPr>
            <a:r>
              <a:rPr kumimoji="0" lang="en-IN" sz="2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Book Bank Facilities </a:t>
            </a:r>
          </a:p>
          <a:p>
            <a:pPr marL="621792" marR="0" lvl="1" indent="-228600" algn="just" defTabSz="914400" rtl="0" eaLnBrk="1" fontAlgn="auto" latinLnBrk="0" hangingPunct="1">
              <a:lnSpc>
                <a:spcPct val="150000"/>
              </a:lnSpc>
              <a:spcBef>
                <a:spcPts val="324"/>
              </a:spcBef>
              <a:spcAft>
                <a:spcPts val="0"/>
              </a:spcAft>
              <a:buClr>
                <a:schemeClr val="accent1"/>
              </a:buClr>
              <a:buSzTx/>
              <a:buFont typeface="Arial" pitchFamily="34" charset="0"/>
              <a:buChar char="•"/>
              <a:tabLst/>
              <a:defRPr/>
            </a:pPr>
            <a:r>
              <a:rPr kumimoji="0" lang="en-IN" sz="2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Question Bank Facilities </a:t>
            </a:r>
            <a:endParaRPr kumimoji="0" lang="en-US" sz="2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621792" marR="0" lvl="1" indent="-228600" algn="just" defTabSz="914400" rtl="0" eaLnBrk="1" fontAlgn="auto" latinLnBrk="0" hangingPunct="1">
              <a:lnSpc>
                <a:spcPct val="150000"/>
              </a:lnSpc>
              <a:spcBef>
                <a:spcPts val="324"/>
              </a:spcBef>
              <a:spcAft>
                <a:spcPts val="0"/>
              </a:spcAft>
              <a:buClr>
                <a:schemeClr val="accent1"/>
              </a:buClr>
              <a:buSzTx/>
              <a:buFont typeface="Arial" pitchFamily="34" charset="0"/>
              <a:buChar char="•"/>
              <a:tabLst/>
              <a:defRPr/>
            </a:pPr>
            <a:r>
              <a:rPr kumimoji="0" lang="en-US" sz="2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Book Exhibition </a:t>
            </a:r>
            <a:endParaRPr kumimoji="0" lang="en-IN" sz="2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621792" lvl="1" indent="-228600" algn="just">
              <a:lnSpc>
                <a:spcPct val="150000"/>
              </a:lnSpc>
              <a:spcBef>
                <a:spcPts val="324"/>
              </a:spcBef>
              <a:buClr>
                <a:schemeClr val="accent1"/>
              </a:buClr>
              <a:buFont typeface="Arial" pitchFamily="34" charset="0"/>
              <a:buChar char="•"/>
            </a:pPr>
            <a:r>
              <a:rPr kumimoji="0" lang="en-IN" sz="2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Library Orientation Program</a:t>
            </a:r>
            <a:r>
              <a:rPr lang="en-US" sz="2200" b="1" dirty="0" smtClean="0">
                <a:latin typeface="Times New Roman" pitchFamily="18" charset="0"/>
                <a:cs typeface="Times New Roman" pitchFamily="18" charset="0"/>
              </a:rPr>
              <a:t>, </a:t>
            </a:r>
            <a:r>
              <a:rPr lang="en-IN" sz="2200" b="1" dirty="0" smtClean="0">
                <a:latin typeface="Times New Roman" pitchFamily="18" charset="0"/>
                <a:cs typeface="Times New Roman" pitchFamily="18" charset="0"/>
              </a:rPr>
              <a:t>Career Guidance </a:t>
            </a:r>
            <a:endParaRPr kumimoji="0" lang="en-IN" sz="2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621792" marR="0" lvl="1" indent="-228600" algn="just" defTabSz="914400" rtl="0" eaLnBrk="1" fontAlgn="auto" latinLnBrk="0" hangingPunct="1">
              <a:lnSpc>
                <a:spcPct val="150000"/>
              </a:lnSpc>
              <a:spcBef>
                <a:spcPts val="324"/>
              </a:spcBef>
              <a:spcAft>
                <a:spcPts val="0"/>
              </a:spcAft>
              <a:buClr>
                <a:schemeClr val="accent1"/>
              </a:buClr>
              <a:buSzTx/>
              <a:buFont typeface="Arial" pitchFamily="34" charset="0"/>
              <a:buChar char="•"/>
              <a:tabLst/>
              <a:defRPr/>
            </a:pPr>
            <a:r>
              <a:rPr kumimoji="0" lang="en-GB"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GB" sz="2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Book Reading room facilities for students and staff.</a:t>
            </a:r>
          </a:p>
          <a:p>
            <a:pPr marL="621792" marR="0" lvl="1" indent="-228600" algn="just" defTabSz="914400" rtl="0" eaLnBrk="1" fontAlgn="auto" latinLnBrk="0" hangingPunct="1">
              <a:lnSpc>
                <a:spcPct val="150000"/>
              </a:lnSpc>
              <a:spcBef>
                <a:spcPts val="324"/>
              </a:spcBef>
              <a:spcAft>
                <a:spcPts val="0"/>
              </a:spcAft>
              <a:buClr>
                <a:schemeClr val="accent1"/>
              </a:buClr>
              <a:buSzTx/>
              <a:buFont typeface="Arial" pitchFamily="34" charset="0"/>
              <a:buChar char="•"/>
              <a:tabLst/>
              <a:defRPr/>
            </a:pPr>
            <a:r>
              <a:rPr kumimoji="0" lang="en-GB" sz="2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E-Library</a:t>
            </a:r>
            <a:r>
              <a:rPr kumimoji="0" lang="en-GB" sz="22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en-GB" sz="2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facilities.</a:t>
            </a:r>
          </a:p>
          <a:p>
            <a:pPr marL="621792" marR="0" lvl="1" indent="-228600" algn="just" defTabSz="914400" rtl="0" eaLnBrk="1" fontAlgn="auto" latinLnBrk="0" hangingPunct="1">
              <a:lnSpc>
                <a:spcPct val="150000"/>
              </a:lnSpc>
              <a:spcBef>
                <a:spcPts val="324"/>
              </a:spcBef>
              <a:spcAft>
                <a:spcPts val="0"/>
              </a:spcAft>
              <a:buClr>
                <a:schemeClr val="accent1"/>
              </a:buClr>
              <a:buSzTx/>
              <a:buFont typeface="Arial" pitchFamily="34" charset="0"/>
              <a:buChar char="•"/>
              <a:tabLst/>
              <a:defRPr/>
            </a:pPr>
            <a:endParaRPr kumimoji="0" lang="en-IN" sz="24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621792" marR="0" lvl="1" indent="-228600" algn="just" defTabSz="914400" rtl="0" eaLnBrk="1" fontAlgn="auto" latinLnBrk="0" hangingPunct="1">
              <a:lnSpc>
                <a:spcPct val="150000"/>
              </a:lnSpc>
              <a:spcBef>
                <a:spcPts val="324"/>
              </a:spcBef>
              <a:spcAft>
                <a:spcPts val="0"/>
              </a:spcAft>
              <a:buClr>
                <a:schemeClr val="accent1"/>
              </a:buClr>
              <a:buSzTx/>
              <a:buFont typeface="Arial" pitchFamily="34" charset="0"/>
              <a:buChar char="•"/>
              <a:tabLst/>
              <a:defRPr/>
            </a:pPr>
            <a:endParaRPr kumimoji="0" lang="en-US" sz="24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621792" marR="0" lvl="1" indent="-228600" algn="just" defTabSz="914400" rtl="0" eaLnBrk="1" fontAlgn="auto" latinLnBrk="0" hangingPunct="1">
              <a:lnSpc>
                <a:spcPct val="100000"/>
              </a:lnSpc>
              <a:spcBef>
                <a:spcPts val="324"/>
              </a:spcBef>
              <a:spcAft>
                <a:spcPts val="0"/>
              </a:spcAft>
              <a:buClr>
                <a:schemeClr val="accent1"/>
              </a:buClr>
              <a:buSzTx/>
              <a:buFont typeface="Verdana"/>
              <a:buChar char="◦"/>
              <a:tabLst/>
              <a:defRPr/>
            </a:pPr>
            <a:endParaRPr kumimoji="0" lang="en-IN" sz="18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57158" y="0"/>
            <a:ext cx="8429651" cy="1000108"/>
            <a:chOff x="1505711" y="0"/>
            <a:chExt cx="9182100" cy="1088390"/>
          </a:xfrm>
        </p:grpSpPr>
        <p:pic>
          <p:nvPicPr>
            <p:cNvPr id="3" name="object 3"/>
            <p:cNvPicPr/>
            <p:nvPr/>
          </p:nvPicPr>
          <p:blipFill>
            <a:blip r:embed="rId2" cstate="print"/>
            <a:stretch>
              <a:fillRect/>
            </a:stretch>
          </p:blipFill>
          <p:spPr>
            <a:xfrm>
              <a:off x="1523999" y="0"/>
              <a:ext cx="9144000" cy="1069848"/>
            </a:xfrm>
            <a:prstGeom prst="rect">
              <a:avLst/>
            </a:prstGeom>
          </p:spPr>
        </p:pic>
        <p:sp>
          <p:nvSpPr>
            <p:cNvPr id="4" name="object 4"/>
            <p:cNvSpPr/>
            <p:nvPr/>
          </p:nvSpPr>
          <p:spPr>
            <a:xfrm>
              <a:off x="1523999" y="0"/>
              <a:ext cx="9144000" cy="990600"/>
            </a:xfrm>
            <a:custGeom>
              <a:avLst/>
              <a:gdLst/>
              <a:ahLst/>
              <a:cxnLst/>
              <a:rect l="l" t="t" r="r" b="b"/>
              <a:pathLst>
                <a:path w="9144000" h="990600">
                  <a:moveTo>
                    <a:pt x="9144000" y="0"/>
                  </a:moveTo>
                  <a:lnTo>
                    <a:pt x="0" y="0"/>
                  </a:lnTo>
                  <a:lnTo>
                    <a:pt x="0" y="990600"/>
                  </a:lnTo>
                  <a:lnTo>
                    <a:pt x="9144000" y="990600"/>
                  </a:lnTo>
                  <a:lnTo>
                    <a:pt x="9144000" y="0"/>
                  </a:lnTo>
                  <a:close/>
                </a:path>
              </a:pathLst>
            </a:custGeom>
            <a:solidFill>
              <a:srgbClr val="49ABC5"/>
            </a:solidFill>
          </p:spPr>
          <p:txBody>
            <a:bodyPr wrap="square" lIns="0" tIns="0" rIns="0" bIns="0" rtlCol="0"/>
            <a:lstStyle/>
            <a:p>
              <a:endParaRPr/>
            </a:p>
          </p:txBody>
        </p:sp>
        <p:sp>
          <p:nvSpPr>
            <p:cNvPr id="5" name="object 5"/>
            <p:cNvSpPr/>
            <p:nvPr/>
          </p:nvSpPr>
          <p:spPr>
            <a:xfrm>
              <a:off x="1524761" y="761"/>
              <a:ext cx="9144000" cy="990600"/>
            </a:xfrm>
            <a:custGeom>
              <a:avLst/>
              <a:gdLst/>
              <a:ahLst/>
              <a:cxnLst/>
              <a:rect l="l" t="t" r="r" b="b"/>
              <a:pathLst>
                <a:path w="9144000" h="990600">
                  <a:moveTo>
                    <a:pt x="0" y="990600"/>
                  </a:moveTo>
                  <a:lnTo>
                    <a:pt x="9144000" y="990600"/>
                  </a:lnTo>
                  <a:lnTo>
                    <a:pt x="9144000" y="0"/>
                  </a:lnTo>
                  <a:lnTo>
                    <a:pt x="0" y="0"/>
                  </a:lnTo>
                  <a:lnTo>
                    <a:pt x="0" y="990600"/>
                  </a:lnTo>
                  <a:close/>
                </a:path>
              </a:pathLst>
            </a:custGeom>
            <a:ln w="38100">
              <a:solidFill>
                <a:srgbClr val="FFFFFF"/>
              </a:solidFill>
            </a:ln>
          </p:spPr>
          <p:txBody>
            <a:bodyPr wrap="square" lIns="0" tIns="0" rIns="0" bIns="0" rtlCol="0"/>
            <a:lstStyle/>
            <a:p>
              <a:endParaRPr/>
            </a:p>
          </p:txBody>
        </p:sp>
        <p:sp>
          <p:nvSpPr>
            <p:cNvPr id="6" name="object 6"/>
            <p:cNvSpPr/>
            <p:nvPr/>
          </p:nvSpPr>
          <p:spPr>
            <a:xfrm>
              <a:off x="2031491" y="123443"/>
              <a:ext cx="8114030" cy="629920"/>
            </a:xfrm>
            <a:custGeom>
              <a:avLst/>
              <a:gdLst/>
              <a:ahLst/>
              <a:cxnLst/>
              <a:rect l="l" t="t" r="r" b="b"/>
              <a:pathLst>
                <a:path w="8114030" h="629920">
                  <a:moveTo>
                    <a:pt x="8113776" y="0"/>
                  </a:moveTo>
                  <a:lnTo>
                    <a:pt x="0" y="0"/>
                  </a:lnTo>
                  <a:lnTo>
                    <a:pt x="0" y="629411"/>
                  </a:lnTo>
                  <a:lnTo>
                    <a:pt x="8113776" y="629411"/>
                  </a:lnTo>
                  <a:lnTo>
                    <a:pt x="8113776" y="0"/>
                  </a:lnTo>
                  <a:close/>
                </a:path>
              </a:pathLst>
            </a:custGeom>
            <a:solidFill>
              <a:srgbClr val="FFC000"/>
            </a:solidFill>
          </p:spPr>
          <p:txBody>
            <a:bodyPr wrap="square" lIns="0" tIns="0" rIns="0" bIns="0" rtlCol="0"/>
            <a:lstStyle/>
            <a:p>
              <a:endParaRPr/>
            </a:p>
          </p:txBody>
        </p:sp>
      </p:grpSp>
      <p:sp>
        <p:nvSpPr>
          <p:cNvPr id="7" name="object 7"/>
          <p:cNvSpPr txBox="1">
            <a:spLocks/>
          </p:cNvSpPr>
          <p:nvPr/>
        </p:nvSpPr>
        <p:spPr>
          <a:xfrm>
            <a:off x="500034" y="109804"/>
            <a:ext cx="8286808" cy="381515"/>
          </a:xfrm>
          <a:prstGeom prst="rect">
            <a:avLst/>
          </a:prstGeom>
          <a:solidFill>
            <a:srgbClr val="92D050"/>
          </a:solidFill>
        </p:spPr>
        <p:txBody>
          <a:bodyPr vert="horz" wrap="square" lIns="0" tIns="12065"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en-IN" sz="2400" b="1" i="0" u="none" strike="noStrike" kern="1200" cap="none" spc="-15" normalizeH="0" baseline="0" noProof="0" dirty="0" smtClean="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EXPENDITURE</a:t>
            </a:r>
            <a:r>
              <a:rPr kumimoji="0" lang="en-IN" sz="2400" b="1" i="0" u="none" strike="noStrike" kern="1200" cap="none" spc="-15" normalizeH="0" noProof="0" dirty="0" smtClean="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 ON </a:t>
            </a:r>
            <a:r>
              <a:rPr kumimoji="0" lang="en-IN" sz="2400" b="1" i="0" u="none" strike="noStrike" kern="1200" cap="none" spc="-15" normalizeH="0" baseline="0" noProof="0" dirty="0" smtClean="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BOOKS</a:t>
            </a:r>
            <a:endParaRPr kumimoji="0" lang="en-IN" sz="24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endParaRPr>
          </a:p>
        </p:txBody>
      </p:sp>
      <p:graphicFrame>
        <p:nvGraphicFramePr>
          <p:cNvPr id="9" name="object 9"/>
          <p:cNvGraphicFramePr>
            <a:graphicFrameLocks noGrp="1"/>
          </p:cNvGraphicFramePr>
          <p:nvPr/>
        </p:nvGraphicFramePr>
        <p:xfrm>
          <a:off x="357158" y="1428739"/>
          <a:ext cx="8335993" cy="4071963"/>
        </p:xfrm>
        <a:graphic>
          <a:graphicData uri="http://schemas.openxmlformats.org/drawingml/2006/table">
            <a:tbl>
              <a:tblPr firstRow="1" bandRow="1">
                <a:tableStyleId>{775DCB02-9BB8-47FD-8907-85C794F793BA}</a:tableStyleId>
              </a:tblPr>
              <a:tblGrid>
                <a:gridCol w="2190088"/>
                <a:gridCol w="3367411"/>
                <a:gridCol w="2778494"/>
              </a:tblGrid>
              <a:tr h="405623">
                <a:tc>
                  <a:txBody>
                    <a:bodyPr/>
                    <a:lstStyle/>
                    <a:p>
                      <a:pPr marL="91440" algn="ctr">
                        <a:lnSpc>
                          <a:spcPct val="100000"/>
                        </a:lnSpc>
                        <a:spcBef>
                          <a:spcPts val="105"/>
                        </a:spcBef>
                      </a:pPr>
                      <a:r>
                        <a:rPr lang="en-US" sz="2000" spc="-90" dirty="0" smtClean="0">
                          <a:latin typeface="Times New Roman" pitchFamily="18" charset="0"/>
                          <a:cs typeface="Times New Roman" pitchFamily="18" charset="0"/>
                        </a:rPr>
                        <a:t>Years</a:t>
                      </a:r>
                      <a:endParaRPr sz="2000">
                        <a:latin typeface="Times New Roman" pitchFamily="18" charset="0"/>
                        <a:cs typeface="Times New Roman" pitchFamily="18" charset="0"/>
                      </a:endParaRPr>
                    </a:p>
                  </a:txBody>
                  <a:tcPr marL="0" marR="0" marT="13335" marB="0"/>
                </a:tc>
                <a:tc>
                  <a:txBody>
                    <a:bodyPr/>
                    <a:lstStyle/>
                    <a:p>
                      <a:pPr marL="91440">
                        <a:lnSpc>
                          <a:spcPct val="100000"/>
                        </a:lnSpc>
                        <a:spcBef>
                          <a:spcPts val="105"/>
                        </a:spcBef>
                      </a:pPr>
                      <a:r>
                        <a:rPr lang="en-US" sz="2000" spc="-5" dirty="0" smtClean="0">
                          <a:latin typeface="Times New Roman" pitchFamily="18" charset="0"/>
                          <a:cs typeface="Times New Roman" pitchFamily="18" charset="0"/>
                        </a:rPr>
                        <a:t>Amount</a:t>
                      </a:r>
                      <a:r>
                        <a:rPr lang="en-US" sz="2000" spc="-5" baseline="0" dirty="0" smtClean="0">
                          <a:latin typeface="Times New Roman" pitchFamily="18" charset="0"/>
                          <a:cs typeface="Times New Roman" pitchFamily="18" charset="0"/>
                        </a:rPr>
                        <a:t> Spend (Rs in </a:t>
                      </a:r>
                      <a:r>
                        <a:rPr lang="en-US" sz="2000" spc="-5" baseline="0" dirty="0" err="1" smtClean="0">
                          <a:latin typeface="Times New Roman" pitchFamily="18" charset="0"/>
                          <a:cs typeface="Times New Roman" pitchFamily="18" charset="0"/>
                        </a:rPr>
                        <a:t>lak</a:t>
                      </a:r>
                      <a:r>
                        <a:rPr lang="en-US" sz="2000" spc="-5" baseline="0" dirty="0" smtClean="0">
                          <a:latin typeface="Times New Roman" pitchFamily="18" charset="0"/>
                          <a:cs typeface="Times New Roman" pitchFamily="18" charset="0"/>
                        </a:rPr>
                        <a:t> )</a:t>
                      </a:r>
                      <a:endParaRPr sz="2000">
                        <a:latin typeface="Times New Roman" pitchFamily="18" charset="0"/>
                        <a:cs typeface="Times New Roman" pitchFamily="18" charset="0"/>
                      </a:endParaRPr>
                    </a:p>
                  </a:txBody>
                  <a:tcPr marL="0" marR="0" marT="13335" marB="0"/>
                </a:tc>
                <a:tc>
                  <a:txBody>
                    <a:bodyPr/>
                    <a:lstStyle/>
                    <a:p>
                      <a:pPr marL="92075" algn="ctr">
                        <a:lnSpc>
                          <a:spcPct val="100000"/>
                        </a:lnSpc>
                        <a:spcBef>
                          <a:spcPts val="105"/>
                        </a:spcBef>
                      </a:pPr>
                      <a:r>
                        <a:rPr lang="en-US" sz="2000" spc="-20" dirty="0" smtClean="0">
                          <a:latin typeface="Times New Roman" pitchFamily="18" charset="0"/>
                          <a:cs typeface="Times New Roman" pitchFamily="18" charset="0"/>
                        </a:rPr>
                        <a:t>Purchased</a:t>
                      </a:r>
                      <a:r>
                        <a:rPr lang="en-US" sz="2000" spc="-20" baseline="0" dirty="0" smtClean="0">
                          <a:latin typeface="Times New Roman" pitchFamily="18" charset="0"/>
                          <a:cs typeface="Times New Roman" pitchFamily="18" charset="0"/>
                        </a:rPr>
                        <a:t> </a:t>
                      </a:r>
                      <a:r>
                        <a:rPr lang="en-US" sz="2000" spc="-20" dirty="0" smtClean="0">
                          <a:latin typeface="Times New Roman" pitchFamily="18" charset="0"/>
                          <a:cs typeface="Times New Roman" pitchFamily="18" charset="0"/>
                        </a:rPr>
                        <a:t> Books</a:t>
                      </a:r>
                      <a:endParaRPr sz="2000">
                        <a:latin typeface="Times New Roman" pitchFamily="18" charset="0"/>
                        <a:cs typeface="Times New Roman" pitchFamily="18" charset="0"/>
                      </a:endParaRPr>
                    </a:p>
                  </a:txBody>
                  <a:tcPr marL="0" marR="0" marT="13335" marB="0"/>
                </a:tc>
              </a:tr>
              <a:tr h="405623">
                <a:tc>
                  <a:txBody>
                    <a:bodyPr/>
                    <a:lstStyle/>
                    <a:p>
                      <a:pPr marL="810895">
                        <a:lnSpc>
                          <a:spcPct val="100000"/>
                        </a:lnSpc>
                        <a:spcBef>
                          <a:spcPts val="105"/>
                        </a:spcBef>
                      </a:pPr>
                      <a:r>
                        <a:rPr lang="en-US" sz="2000" b="1" spc="-10" dirty="0" smtClean="0">
                          <a:latin typeface="Times New Roman" pitchFamily="18" charset="0"/>
                          <a:cs typeface="Times New Roman" pitchFamily="18" charset="0"/>
                        </a:rPr>
                        <a:t>2015-16</a:t>
                      </a:r>
                      <a:endParaRPr sz="2000" b="1">
                        <a:latin typeface="Times New Roman" pitchFamily="18" charset="0"/>
                        <a:cs typeface="Times New Roman" pitchFamily="18" charset="0"/>
                      </a:endParaRPr>
                    </a:p>
                  </a:txBody>
                  <a:tcPr marL="0" marR="0" marT="13335" marB="0"/>
                </a:tc>
                <a:tc>
                  <a:txBody>
                    <a:bodyPr/>
                    <a:lstStyle/>
                    <a:p>
                      <a:pPr marL="92710" algn="ctr">
                        <a:lnSpc>
                          <a:spcPct val="100000"/>
                        </a:lnSpc>
                        <a:spcBef>
                          <a:spcPts val="105"/>
                        </a:spcBef>
                      </a:pPr>
                      <a:r>
                        <a:rPr lang="en-US" sz="2000" b="1" spc="-10" dirty="0" smtClean="0">
                          <a:latin typeface="Times New Roman" pitchFamily="18" charset="0"/>
                          <a:cs typeface="Times New Roman" pitchFamily="18" charset="0"/>
                        </a:rPr>
                        <a:t>1.09</a:t>
                      </a:r>
                      <a:endParaRPr sz="2000" b="1">
                        <a:latin typeface="Times New Roman" pitchFamily="18" charset="0"/>
                        <a:cs typeface="Times New Roman" pitchFamily="18" charset="0"/>
                      </a:endParaRPr>
                    </a:p>
                  </a:txBody>
                  <a:tcPr marL="0" marR="0" marT="13335" marB="0"/>
                </a:tc>
                <a:tc>
                  <a:txBody>
                    <a:bodyPr/>
                    <a:lstStyle/>
                    <a:p>
                      <a:pPr marL="93345" algn="ctr">
                        <a:lnSpc>
                          <a:spcPct val="100000"/>
                        </a:lnSpc>
                        <a:spcBef>
                          <a:spcPts val="105"/>
                        </a:spcBef>
                      </a:pPr>
                      <a:r>
                        <a:rPr lang="en-US" sz="2000" b="1" spc="-5" dirty="0" smtClean="0">
                          <a:latin typeface="Times New Roman" pitchFamily="18" charset="0"/>
                          <a:cs typeface="Times New Roman" pitchFamily="18" charset="0"/>
                        </a:rPr>
                        <a:t>481</a:t>
                      </a:r>
                      <a:endParaRPr sz="2000" b="1">
                        <a:latin typeface="Times New Roman" pitchFamily="18" charset="0"/>
                        <a:cs typeface="Times New Roman" pitchFamily="18" charset="0"/>
                      </a:endParaRPr>
                    </a:p>
                  </a:txBody>
                  <a:tcPr marL="0" marR="0" marT="13335" marB="0"/>
                </a:tc>
              </a:tr>
              <a:tr h="405623">
                <a:tc>
                  <a:txBody>
                    <a:bodyPr/>
                    <a:lstStyle/>
                    <a:p>
                      <a:pPr marL="810895">
                        <a:lnSpc>
                          <a:spcPct val="100000"/>
                        </a:lnSpc>
                        <a:spcBef>
                          <a:spcPts val="105"/>
                        </a:spcBef>
                      </a:pPr>
                      <a:r>
                        <a:rPr lang="en-US" sz="2000" b="1" spc="-10" dirty="0" smtClean="0">
                          <a:latin typeface="Times New Roman" pitchFamily="18" charset="0"/>
                          <a:cs typeface="Times New Roman" pitchFamily="18" charset="0"/>
                        </a:rPr>
                        <a:t>2016-17</a:t>
                      </a:r>
                      <a:endParaRPr sz="2000" b="1">
                        <a:latin typeface="Times New Roman" pitchFamily="18" charset="0"/>
                        <a:cs typeface="Times New Roman" pitchFamily="18" charset="0"/>
                      </a:endParaRPr>
                    </a:p>
                  </a:txBody>
                  <a:tcPr marL="0" marR="0" marT="13335" marB="0"/>
                </a:tc>
                <a:tc>
                  <a:txBody>
                    <a:bodyPr/>
                    <a:lstStyle/>
                    <a:p>
                      <a:pPr marL="92075" algn="ctr">
                        <a:lnSpc>
                          <a:spcPct val="100000"/>
                        </a:lnSpc>
                        <a:spcBef>
                          <a:spcPts val="105"/>
                        </a:spcBef>
                      </a:pPr>
                      <a:r>
                        <a:rPr lang="en-US" sz="2000" b="1" spc="-10" dirty="0" smtClean="0">
                          <a:latin typeface="Times New Roman" pitchFamily="18" charset="0"/>
                          <a:cs typeface="Times New Roman" pitchFamily="18" charset="0"/>
                        </a:rPr>
                        <a:t>1.16</a:t>
                      </a:r>
                      <a:endParaRPr sz="2000" b="1">
                        <a:latin typeface="Times New Roman" pitchFamily="18" charset="0"/>
                        <a:cs typeface="Times New Roman" pitchFamily="18" charset="0"/>
                      </a:endParaRPr>
                    </a:p>
                  </a:txBody>
                  <a:tcPr marL="0" marR="0" marT="13335" marB="0"/>
                </a:tc>
                <a:tc>
                  <a:txBody>
                    <a:bodyPr/>
                    <a:lstStyle/>
                    <a:p>
                      <a:pPr marL="93345" algn="ctr">
                        <a:lnSpc>
                          <a:spcPct val="100000"/>
                        </a:lnSpc>
                        <a:spcBef>
                          <a:spcPts val="105"/>
                        </a:spcBef>
                      </a:pPr>
                      <a:r>
                        <a:rPr lang="en-US" sz="2000" b="1" spc="-5" dirty="0" smtClean="0">
                          <a:latin typeface="Times New Roman" pitchFamily="18" charset="0"/>
                          <a:cs typeface="Times New Roman" pitchFamily="18" charset="0"/>
                        </a:rPr>
                        <a:t>466</a:t>
                      </a:r>
                      <a:endParaRPr sz="2000" b="1">
                        <a:latin typeface="Times New Roman" pitchFamily="18" charset="0"/>
                        <a:cs typeface="Times New Roman" pitchFamily="18" charset="0"/>
                      </a:endParaRPr>
                    </a:p>
                  </a:txBody>
                  <a:tcPr marL="0" marR="0" marT="13335" marB="0"/>
                </a:tc>
              </a:tr>
              <a:tr h="405623">
                <a:tc>
                  <a:txBody>
                    <a:bodyPr/>
                    <a:lstStyle/>
                    <a:p>
                      <a:pPr marL="810895">
                        <a:lnSpc>
                          <a:spcPct val="100000"/>
                        </a:lnSpc>
                        <a:spcBef>
                          <a:spcPts val="105"/>
                        </a:spcBef>
                      </a:pPr>
                      <a:r>
                        <a:rPr lang="en-US" sz="2000" b="1" spc="-5" dirty="0" smtClean="0">
                          <a:latin typeface="Times New Roman" pitchFamily="18" charset="0"/>
                          <a:cs typeface="Times New Roman" pitchFamily="18" charset="0"/>
                        </a:rPr>
                        <a:t>2017-18</a:t>
                      </a:r>
                      <a:endParaRPr sz="2000" b="1">
                        <a:latin typeface="Times New Roman" pitchFamily="18" charset="0"/>
                        <a:cs typeface="Times New Roman" pitchFamily="18" charset="0"/>
                      </a:endParaRPr>
                    </a:p>
                  </a:txBody>
                  <a:tcPr marL="0" marR="0" marT="13335" marB="0"/>
                </a:tc>
                <a:tc>
                  <a:txBody>
                    <a:bodyPr/>
                    <a:lstStyle/>
                    <a:p>
                      <a:pPr marL="92075" algn="ctr">
                        <a:lnSpc>
                          <a:spcPct val="100000"/>
                        </a:lnSpc>
                        <a:spcBef>
                          <a:spcPts val="105"/>
                        </a:spcBef>
                      </a:pPr>
                      <a:r>
                        <a:rPr lang="en-US" sz="2000" b="1" dirty="0" smtClean="0">
                          <a:latin typeface="Times New Roman" pitchFamily="18" charset="0"/>
                          <a:cs typeface="Times New Roman" pitchFamily="18" charset="0"/>
                        </a:rPr>
                        <a:t>2.40</a:t>
                      </a:r>
                      <a:endParaRPr sz="2000" b="1">
                        <a:latin typeface="Times New Roman" pitchFamily="18" charset="0"/>
                        <a:cs typeface="Times New Roman" pitchFamily="18" charset="0"/>
                      </a:endParaRPr>
                    </a:p>
                  </a:txBody>
                  <a:tcPr marL="0" marR="0" marT="13335" marB="0"/>
                </a:tc>
                <a:tc>
                  <a:txBody>
                    <a:bodyPr/>
                    <a:lstStyle/>
                    <a:p>
                      <a:pPr marL="92075" algn="ctr">
                        <a:lnSpc>
                          <a:spcPct val="100000"/>
                        </a:lnSpc>
                        <a:spcBef>
                          <a:spcPts val="105"/>
                        </a:spcBef>
                      </a:pPr>
                      <a:r>
                        <a:rPr lang="en-US" sz="2000" b="1" spc="-10" dirty="0" smtClean="0">
                          <a:latin typeface="Times New Roman" pitchFamily="18" charset="0"/>
                          <a:cs typeface="Times New Roman" pitchFamily="18" charset="0"/>
                        </a:rPr>
                        <a:t>598</a:t>
                      </a:r>
                      <a:endParaRPr sz="2000" b="1">
                        <a:latin typeface="Times New Roman" pitchFamily="18" charset="0"/>
                        <a:cs typeface="Times New Roman" pitchFamily="18" charset="0"/>
                      </a:endParaRPr>
                    </a:p>
                  </a:txBody>
                  <a:tcPr marL="0" marR="0" marT="13335" marB="0"/>
                </a:tc>
              </a:tr>
              <a:tr h="405623">
                <a:tc>
                  <a:txBody>
                    <a:bodyPr/>
                    <a:lstStyle/>
                    <a:p>
                      <a:pPr marL="810895">
                        <a:lnSpc>
                          <a:spcPct val="100000"/>
                        </a:lnSpc>
                        <a:spcBef>
                          <a:spcPts val="105"/>
                        </a:spcBef>
                      </a:pPr>
                      <a:r>
                        <a:rPr lang="en-US" sz="2000" b="1" spc="-10" dirty="0" smtClean="0">
                          <a:latin typeface="Times New Roman" pitchFamily="18" charset="0"/>
                          <a:cs typeface="Times New Roman" pitchFamily="18" charset="0"/>
                        </a:rPr>
                        <a:t>2018-19</a:t>
                      </a:r>
                      <a:endParaRPr sz="2000" b="1">
                        <a:latin typeface="Times New Roman" pitchFamily="18" charset="0"/>
                        <a:cs typeface="Times New Roman" pitchFamily="18" charset="0"/>
                      </a:endParaRPr>
                    </a:p>
                  </a:txBody>
                  <a:tcPr marL="0" marR="0" marT="13335" marB="0"/>
                </a:tc>
                <a:tc>
                  <a:txBody>
                    <a:bodyPr/>
                    <a:lstStyle/>
                    <a:p>
                      <a:pPr marL="92075" algn="ctr">
                        <a:lnSpc>
                          <a:spcPct val="100000"/>
                        </a:lnSpc>
                        <a:spcBef>
                          <a:spcPts val="105"/>
                        </a:spcBef>
                      </a:pPr>
                      <a:r>
                        <a:rPr lang="en-US" sz="2000" b="1" spc="-10" dirty="0" smtClean="0">
                          <a:latin typeface="Times New Roman" pitchFamily="18" charset="0"/>
                          <a:cs typeface="Times New Roman" pitchFamily="18" charset="0"/>
                        </a:rPr>
                        <a:t>0.97</a:t>
                      </a:r>
                      <a:endParaRPr sz="2000" b="1">
                        <a:latin typeface="Times New Roman" pitchFamily="18" charset="0"/>
                        <a:cs typeface="Times New Roman" pitchFamily="18" charset="0"/>
                      </a:endParaRPr>
                    </a:p>
                  </a:txBody>
                  <a:tcPr marL="0" marR="0" marT="13335" marB="0"/>
                </a:tc>
                <a:tc>
                  <a:txBody>
                    <a:bodyPr/>
                    <a:lstStyle/>
                    <a:p>
                      <a:pPr marL="93345" algn="ctr">
                        <a:lnSpc>
                          <a:spcPct val="100000"/>
                        </a:lnSpc>
                        <a:spcBef>
                          <a:spcPts val="105"/>
                        </a:spcBef>
                      </a:pPr>
                      <a:r>
                        <a:rPr lang="en-US" sz="2000" b="1" spc="-5" dirty="0" smtClean="0">
                          <a:latin typeface="Times New Roman" pitchFamily="18" charset="0"/>
                          <a:cs typeface="Times New Roman" pitchFamily="18" charset="0"/>
                        </a:rPr>
                        <a:t>276</a:t>
                      </a:r>
                      <a:endParaRPr sz="2000" b="1">
                        <a:latin typeface="Times New Roman" pitchFamily="18" charset="0"/>
                        <a:cs typeface="Times New Roman" pitchFamily="18" charset="0"/>
                      </a:endParaRPr>
                    </a:p>
                  </a:txBody>
                  <a:tcPr marL="0" marR="0" marT="13335" marB="0"/>
                </a:tc>
              </a:tr>
              <a:tr h="405623">
                <a:tc>
                  <a:txBody>
                    <a:bodyPr/>
                    <a:lstStyle/>
                    <a:p>
                      <a:pPr marL="810895">
                        <a:lnSpc>
                          <a:spcPct val="100000"/>
                        </a:lnSpc>
                        <a:spcBef>
                          <a:spcPts val="105"/>
                        </a:spcBef>
                      </a:pPr>
                      <a:r>
                        <a:rPr lang="en-US" sz="2000" b="1" spc="-10" dirty="0" smtClean="0">
                          <a:latin typeface="Times New Roman" pitchFamily="18" charset="0"/>
                          <a:cs typeface="Times New Roman" pitchFamily="18" charset="0"/>
                        </a:rPr>
                        <a:t>2019-20</a:t>
                      </a:r>
                      <a:endParaRPr sz="2000" b="1">
                        <a:latin typeface="Times New Roman" pitchFamily="18" charset="0"/>
                        <a:cs typeface="Times New Roman" pitchFamily="18" charset="0"/>
                      </a:endParaRPr>
                    </a:p>
                  </a:txBody>
                  <a:tcPr marL="0" marR="0" marT="13335" marB="0"/>
                </a:tc>
                <a:tc>
                  <a:txBody>
                    <a:bodyPr/>
                    <a:lstStyle/>
                    <a:p>
                      <a:pPr marL="92075" algn="ctr">
                        <a:lnSpc>
                          <a:spcPct val="100000"/>
                        </a:lnSpc>
                        <a:spcBef>
                          <a:spcPts val="105"/>
                        </a:spcBef>
                      </a:pPr>
                      <a:r>
                        <a:rPr lang="en-US" sz="2000" b="1" spc="-10" dirty="0" smtClean="0">
                          <a:latin typeface="Times New Roman" pitchFamily="18" charset="0"/>
                          <a:cs typeface="Times New Roman" pitchFamily="18" charset="0"/>
                        </a:rPr>
                        <a:t>7.23</a:t>
                      </a:r>
                      <a:endParaRPr sz="2000" b="1">
                        <a:latin typeface="Times New Roman" pitchFamily="18" charset="0"/>
                        <a:cs typeface="Times New Roman" pitchFamily="18" charset="0"/>
                      </a:endParaRPr>
                    </a:p>
                  </a:txBody>
                  <a:tcPr marL="0" marR="0" marT="13335" marB="0"/>
                </a:tc>
                <a:tc>
                  <a:txBody>
                    <a:bodyPr/>
                    <a:lstStyle/>
                    <a:p>
                      <a:pPr marL="93345" algn="ctr">
                        <a:lnSpc>
                          <a:spcPct val="100000"/>
                        </a:lnSpc>
                        <a:spcBef>
                          <a:spcPts val="105"/>
                        </a:spcBef>
                      </a:pPr>
                      <a:r>
                        <a:rPr lang="en-US" sz="2000" b="1" spc="-5" dirty="0" smtClean="0">
                          <a:latin typeface="Times New Roman" pitchFamily="18" charset="0"/>
                          <a:cs typeface="Times New Roman" pitchFamily="18" charset="0"/>
                        </a:rPr>
                        <a:t>1996</a:t>
                      </a:r>
                      <a:endParaRPr sz="2000" b="1">
                        <a:latin typeface="Times New Roman" pitchFamily="18" charset="0"/>
                        <a:cs typeface="Times New Roman" pitchFamily="18" charset="0"/>
                      </a:endParaRPr>
                    </a:p>
                  </a:txBody>
                  <a:tcPr marL="0" marR="0" marT="13335" marB="0"/>
                </a:tc>
              </a:tr>
              <a:tr h="405623">
                <a:tc>
                  <a:txBody>
                    <a:bodyPr/>
                    <a:lstStyle/>
                    <a:p>
                      <a:pPr marL="810895">
                        <a:lnSpc>
                          <a:spcPct val="100000"/>
                        </a:lnSpc>
                        <a:spcBef>
                          <a:spcPts val="105"/>
                        </a:spcBef>
                      </a:pPr>
                      <a:r>
                        <a:rPr lang="en-US" sz="2000" b="1" spc="-5" dirty="0" smtClean="0">
                          <a:latin typeface="Times New Roman" pitchFamily="18" charset="0"/>
                          <a:cs typeface="Times New Roman" pitchFamily="18" charset="0"/>
                        </a:rPr>
                        <a:t>2020-21</a:t>
                      </a:r>
                      <a:endParaRPr sz="2000" b="1">
                        <a:latin typeface="Times New Roman" pitchFamily="18" charset="0"/>
                        <a:cs typeface="Times New Roman" pitchFamily="18" charset="0"/>
                      </a:endParaRPr>
                    </a:p>
                  </a:txBody>
                  <a:tcPr marL="0" marR="0" marT="13335" marB="0"/>
                </a:tc>
                <a:tc>
                  <a:txBody>
                    <a:bodyPr/>
                    <a:lstStyle/>
                    <a:p>
                      <a:pPr marL="92075" algn="ctr">
                        <a:lnSpc>
                          <a:spcPct val="100000"/>
                        </a:lnSpc>
                        <a:spcBef>
                          <a:spcPts val="105"/>
                        </a:spcBef>
                      </a:pPr>
                      <a:r>
                        <a:rPr lang="en-US" sz="2000" b="1" spc="-10" dirty="0" smtClean="0">
                          <a:latin typeface="Times New Roman" pitchFamily="18" charset="0"/>
                          <a:cs typeface="Times New Roman" pitchFamily="18" charset="0"/>
                        </a:rPr>
                        <a:t>3.18</a:t>
                      </a:r>
                      <a:endParaRPr sz="2000" b="1">
                        <a:latin typeface="Times New Roman" pitchFamily="18" charset="0"/>
                        <a:cs typeface="Times New Roman" pitchFamily="18" charset="0"/>
                      </a:endParaRPr>
                    </a:p>
                  </a:txBody>
                  <a:tcPr marL="0" marR="0" marT="13335" marB="0"/>
                </a:tc>
                <a:tc>
                  <a:txBody>
                    <a:bodyPr/>
                    <a:lstStyle/>
                    <a:p>
                      <a:pPr marL="92075" algn="ctr">
                        <a:lnSpc>
                          <a:spcPct val="100000"/>
                        </a:lnSpc>
                        <a:spcBef>
                          <a:spcPts val="105"/>
                        </a:spcBef>
                      </a:pPr>
                      <a:r>
                        <a:rPr lang="en-US" sz="2000" b="1" spc="-10" dirty="0" smtClean="0">
                          <a:latin typeface="Times New Roman" pitchFamily="18" charset="0"/>
                          <a:cs typeface="Times New Roman" pitchFamily="18" charset="0"/>
                        </a:rPr>
                        <a:t>1984</a:t>
                      </a:r>
                      <a:endParaRPr sz="2000" b="1">
                        <a:latin typeface="Times New Roman" pitchFamily="18" charset="0"/>
                        <a:cs typeface="Times New Roman" pitchFamily="18" charset="0"/>
                      </a:endParaRPr>
                    </a:p>
                  </a:txBody>
                  <a:tcPr marL="0" marR="0" marT="13335" marB="0"/>
                </a:tc>
              </a:tr>
              <a:tr h="405921">
                <a:tc>
                  <a:txBody>
                    <a:bodyPr/>
                    <a:lstStyle/>
                    <a:p>
                      <a:pPr marL="810895">
                        <a:lnSpc>
                          <a:spcPct val="100000"/>
                        </a:lnSpc>
                        <a:spcBef>
                          <a:spcPts val="110"/>
                        </a:spcBef>
                      </a:pPr>
                      <a:r>
                        <a:rPr lang="en-US" sz="2000" b="1" spc="-10" dirty="0" smtClean="0">
                          <a:latin typeface="Times New Roman" pitchFamily="18" charset="0"/>
                          <a:cs typeface="Times New Roman" pitchFamily="18" charset="0"/>
                        </a:rPr>
                        <a:t>2021-22</a:t>
                      </a:r>
                      <a:endParaRPr sz="2000" b="1">
                        <a:latin typeface="Times New Roman" pitchFamily="18" charset="0"/>
                        <a:cs typeface="Times New Roman" pitchFamily="18" charset="0"/>
                      </a:endParaRPr>
                    </a:p>
                  </a:txBody>
                  <a:tcPr marL="0" marR="0" marT="13970" marB="0"/>
                </a:tc>
                <a:tc>
                  <a:txBody>
                    <a:bodyPr/>
                    <a:lstStyle/>
                    <a:p>
                      <a:pPr marL="92075" algn="ctr">
                        <a:lnSpc>
                          <a:spcPct val="100000"/>
                        </a:lnSpc>
                        <a:spcBef>
                          <a:spcPts val="110"/>
                        </a:spcBef>
                      </a:pPr>
                      <a:r>
                        <a:rPr lang="en-US" sz="2000" b="1" spc="-10" dirty="0" smtClean="0">
                          <a:latin typeface="Times New Roman" pitchFamily="18" charset="0"/>
                          <a:cs typeface="Times New Roman" pitchFamily="18" charset="0"/>
                        </a:rPr>
                        <a:t>2.09</a:t>
                      </a:r>
                      <a:endParaRPr sz="2000" b="1">
                        <a:latin typeface="Times New Roman" pitchFamily="18" charset="0"/>
                        <a:cs typeface="Times New Roman" pitchFamily="18" charset="0"/>
                      </a:endParaRPr>
                    </a:p>
                  </a:txBody>
                  <a:tcPr marL="0" marR="0" marT="13970" marB="0"/>
                </a:tc>
                <a:tc>
                  <a:txBody>
                    <a:bodyPr/>
                    <a:lstStyle/>
                    <a:p>
                      <a:pPr marL="93345" algn="ctr">
                        <a:lnSpc>
                          <a:spcPct val="100000"/>
                        </a:lnSpc>
                        <a:spcBef>
                          <a:spcPts val="110"/>
                        </a:spcBef>
                      </a:pPr>
                      <a:r>
                        <a:rPr lang="en-US" sz="2000" b="1" spc="-5" dirty="0" smtClean="0">
                          <a:latin typeface="Times New Roman" pitchFamily="18" charset="0"/>
                          <a:cs typeface="Times New Roman" pitchFamily="18" charset="0"/>
                        </a:rPr>
                        <a:t>659</a:t>
                      </a:r>
                      <a:endParaRPr sz="2000" b="1">
                        <a:latin typeface="Times New Roman" pitchFamily="18" charset="0"/>
                        <a:cs typeface="Times New Roman" pitchFamily="18" charset="0"/>
                      </a:endParaRPr>
                    </a:p>
                  </a:txBody>
                  <a:tcPr marL="0" marR="0" marT="13970" marB="0"/>
                </a:tc>
              </a:tr>
              <a:tr h="826681">
                <a:tc>
                  <a:txBody>
                    <a:bodyPr/>
                    <a:lstStyle/>
                    <a:p>
                      <a:pPr algn="ctr">
                        <a:lnSpc>
                          <a:spcPct val="100000"/>
                        </a:lnSpc>
                        <a:spcBef>
                          <a:spcPts val="65"/>
                        </a:spcBef>
                      </a:pPr>
                      <a:r>
                        <a:rPr lang="en-US" sz="2800" b="1" dirty="0" smtClean="0">
                          <a:latin typeface="Times New Roman" pitchFamily="18" charset="0"/>
                          <a:cs typeface="Times New Roman" pitchFamily="18" charset="0"/>
                        </a:rPr>
                        <a:t>Total</a:t>
                      </a:r>
                      <a:endParaRPr sz="2800" b="1">
                        <a:latin typeface="Times New Roman" pitchFamily="18" charset="0"/>
                        <a:cs typeface="Times New Roman" pitchFamily="18" charset="0"/>
                      </a:endParaRPr>
                    </a:p>
                  </a:txBody>
                  <a:tcPr marL="0" marR="0" marT="0" marB="0"/>
                </a:tc>
                <a:tc>
                  <a:txBody>
                    <a:bodyPr/>
                    <a:lstStyle/>
                    <a:p>
                      <a:pPr marL="635" algn="ctr">
                        <a:lnSpc>
                          <a:spcPct val="100000"/>
                        </a:lnSpc>
                        <a:spcBef>
                          <a:spcPts val="65"/>
                        </a:spcBef>
                      </a:pPr>
                      <a:r>
                        <a:rPr lang="en-US" sz="2800" b="1" spc="-5" dirty="0" smtClean="0">
                          <a:latin typeface="Times New Roman" pitchFamily="18" charset="0"/>
                          <a:cs typeface="Times New Roman" pitchFamily="18" charset="0"/>
                        </a:rPr>
                        <a:t>18.15</a:t>
                      </a:r>
                      <a:endParaRPr sz="2800" b="1">
                        <a:latin typeface="Times New Roman" pitchFamily="18" charset="0"/>
                        <a:cs typeface="Times New Roman" pitchFamily="18" charset="0"/>
                      </a:endParaRPr>
                    </a:p>
                  </a:txBody>
                  <a:tcPr marL="0" marR="0" marT="0" marB="0"/>
                </a:tc>
                <a:tc>
                  <a:txBody>
                    <a:bodyPr/>
                    <a:lstStyle/>
                    <a:p>
                      <a:pPr algn="ctr"/>
                      <a:r>
                        <a:rPr lang="en-US" sz="2800" b="1" dirty="0" smtClean="0">
                          <a:latin typeface="Times New Roman" pitchFamily="18" charset="0"/>
                          <a:cs typeface="Times New Roman" pitchFamily="18" charset="0"/>
                        </a:rPr>
                        <a:t>6460</a:t>
                      </a:r>
                      <a:endParaRPr lang="en-IN" sz="2800" b="1" dirty="0">
                        <a:latin typeface="Times New Roman" pitchFamily="18" charset="0"/>
                        <a:cs typeface="Times New Roman" pitchFamily="18" charset="0"/>
                      </a:endParaRPr>
                    </a:p>
                  </a:txBody>
                  <a:tcPr marL="0" marR="0" marT="0" marB="0"/>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Diagram 1"/>
          <p:cNvGraphicFramePr/>
          <p:nvPr/>
        </p:nvGraphicFramePr>
        <p:xfrm>
          <a:off x="500034" y="1000108"/>
          <a:ext cx="8358246" cy="5857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object 17"/>
          <p:cNvSpPr txBox="1">
            <a:spLocks/>
          </p:cNvSpPr>
          <p:nvPr/>
        </p:nvSpPr>
        <p:spPr>
          <a:xfrm>
            <a:off x="2428860" y="263504"/>
            <a:ext cx="4857784" cy="571504"/>
          </a:xfrm>
          <a:custGeom>
            <a:avLst/>
            <a:gdLst/>
            <a:ahLst/>
            <a:cxnLst/>
            <a:rect l="l" t="t" r="r" b="b"/>
            <a:pathLst>
              <a:path w="8305800" h="431800">
                <a:moveTo>
                  <a:pt x="8305800" y="0"/>
                </a:moveTo>
                <a:lnTo>
                  <a:pt x="0" y="0"/>
                </a:lnTo>
                <a:lnTo>
                  <a:pt x="0" y="431291"/>
                </a:lnTo>
                <a:lnTo>
                  <a:pt x="8305800" y="431291"/>
                </a:lnTo>
                <a:lnTo>
                  <a:pt x="8305800" y="0"/>
                </a:lnTo>
                <a:close/>
              </a:path>
            </a:pathLst>
          </a:custGeom>
          <a:solidFill>
            <a:srgbClr val="FFC000"/>
          </a:solidFill>
        </p:spPr>
        <p:txBody>
          <a:bodyPr vert="horz" wrap="square" lIns="0" tIns="0" rIns="0" bIns="0" rtlCol="0" anchor="b">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LIBRARY AT A GLANCE</a:t>
            </a:r>
            <a:endParaRPr kumimoji="0" lang="en-IN" sz="30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endParaRPr>
          </a:p>
        </p:txBody>
      </p:sp>
      <p:sp>
        <p:nvSpPr>
          <p:cNvPr id="4" name="Oval 3"/>
          <p:cNvSpPr/>
          <p:nvPr/>
        </p:nvSpPr>
        <p:spPr>
          <a:xfrm>
            <a:off x="5786446" y="2285992"/>
            <a:ext cx="1928826" cy="10001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schemeClr val="tx1"/>
                </a:solidFill>
                <a:latin typeface="Times New Roman" pitchFamily="18" charset="0"/>
                <a:cs typeface="Times New Roman" pitchFamily="18" charset="0"/>
              </a:rPr>
              <a:t>Number of Journals</a:t>
            </a:r>
          </a:p>
          <a:p>
            <a:pPr algn="ctr"/>
            <a:r>
              <a:rPr lang="en-IN" dirty="0" smtClean="0">
                <a:solidFill>
                  <a:schemeClr val="tx1"/>
                </a:solidFill>
                <a:latin typeface="Times New Roman" pitchFamily="18" charset="0"/>
                <a:cs typeface="Times New Roman" pitchFamily="18" charset="0"/>
              </a:rPr>
              <a:t>373</a:t>
            </a:r>
            <a:endParaRPr lang="en-IN" dirty="0">
              <a:solidFill>
                <a:schemeClr val="tx1"/>
              </a:solidFill>
              <a:latin typeface="Times New Roman" pitchFamily="18" charset="0"/>
              <a:cs typeface="Times New Roman" pitchFamily="18" charset="0"/>
            </a:endParaRPr>
          </a:p>
        </p:txBody>
      </p:sp>
      <p:sp>
        <p:nvSpPr>
          <p:cNvPr id="5" name="Oval 4"/>
          <p:cNvSpPr/>
          <p:nvPr/>
        </p:nvSpPr>
        <p:spPr>
          <a:xfrm>
            <a:off x="1714480" y="2428868"/>
            <a:ext cx="178595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schemeClr val="tx1"/>
                </a:solidFill>
                <a:latin typeface="Times New Roman" pitchFamily="18" charset="0"/>
                <a:cs typeface="Times New Roman" pitchFamily="18" charset="0"/>
              </a:rPr>
              <a:t>Magazines</a:t>
            </a:r>
          </a:p>
          <a:p>
            <a:pPr algn="ctr"/>
            <a:r>
              <a:rPr lang="en-US" dirty="0" smtClean="0">
                <a:solidFill>
                  <a:schemeClr val="tx1"/>
                </a:solidFill>
                <a:latin typeface="Times New Roman" pitchFamily="18" charset="0"/>
                <a:cs typeface="Times New Roman" pitchFamily="18" charset="0"/>
              </a:rPr>
              <a:t>30</a:t>
            </a:r>
            <a:endParaRPr lang="en-IN" dirty="0" smtClean="0">
              <a:solidFill>
                <a:schemeClr val="tx1"/>
              </a:solidFill>
              <a:latin typeface="Times New Roman" pitchFamily="18" charset="0"/>
              <a:cs typeface="Times New Roman" pitchFamily="18" charset="0"/>
            </a:endParaRPr>
          </a:p>
        </p:txBody>
      </p:sp>
      <p:sp>
        <p:nvSpPr>
          <p:cNvPr id="6" name="Oval 5"/>
          <p:cNvSpPr/>
          <p:nvPr/>
        </p:nvSpPr>
        <p:spPr>
          <a:xfrm>
            <a:off x="3857620" y="5943600"/>
            <a:ext cx="1785950" cy="9144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solidFill>
                  <a:schemeClr val="tx1"/>
                </a:solidFill>
              </a:rPr>
              <a:t>NEWS PAPER </a:t>
            </a:r>
          </a:p>
          <a:p>
            <a:pPr algn="ctr"/>
            <a:r>
              <a:rPr lang="en-US" dirty="0" smtClean="0">
                <a:solidFill>
                  <a:schemeClr val="tx1"/>
                </a:solidFill>
              </a:rPr>
              <a:t>10</a:t>
            </a:r>
            <a:endParaRPr lang="en-IN" dirty="0">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4929198"/>
            <a:ext cx="99986" cy="357189"/>
          </a:xfrm>
        </p:spPr>
        <p:txBody>
          <a:bodyPr>
            <a:normAutofit fontScale="77500" lnSpcReduction="20000"/>
          </a:bodyPr>
          <a:lstStyle/>
          <a:p>
            <a:endParaRPr lang="en-US" dirty="0" smtClean="0"/>
          </a:p>
          <a:p>
            <a:endParaRPr lang="en-IN" dirty="0"/>
          </a:p>
        </p:txBody>
      </p:sp>
      <p:sp>
        <p:nvSpPr>
          <p:cNvPr id="5" name="object 17"/>
          <p:cNvSpPr>
            <a:spLocks noGrp="1"/>
          </p:cNvSpPr>
          <p:nvPr>
            <p:ph type="ctrTitle"/>
          </p:nvPr>
        </p:nvSpPr>
        <p:spPr>
          <a:xfrm>
            <a:off x="1785918" y="71415"/>
            <a:ext cx="5761074" cy="571504"/>
          </a:xfrm>
          <a:custGeom>
            <a:avLst/>
            <a:gdLst/>
            <a:ahLst/>
            <a:cxnLst/>
            <a:rect l="l" t="t" r="r" b="b"/>
            <a:pathLst>
              <a:path w="8305800" h="431800">
                <a:moveTo>
                  <a:pt x="8305800" y="0"/>
                </a:moveTo>
                <a:lnTo>
                  <a:pt x="0" y="0"/>
                </a:lnTo>
                <a:lnTo>
                  <a:pt x="0" y="431291"/>
                </a:lnTo>
                <a:lnTo>
                  <a:pt x="8305800" y="431291"/>
                </a:lnTo>
                <a:lnTo>
                  <a:pt x="8305800" y="0"/>
                </a:lnTo>
                <a:close/>
              </a:path>
            </a:pathLst>
          </a:custGeom>
          <a:solidFill>
            <a:srgbClr val="FFC000"/>
          </a:solidFill>
        </p:spPr>
        <p:txBody>
          <a:bodyPr wrap="square" lIns="0" tIns="0" rIns="0" bIns="0" rtlCol="0">
            <a:normAutofit/>
          </a:bodyPr>
          <a:lstStyle/>
          <a:p>
            <a:pPr algn="ctr"/>
            <a:r>
              <a:rPr lang="en-US" sz="3600" dirty="0" smtClean="0">
                <a:latin typeface="Times New Roman" pitchFamily="18" charset="0"/>
                <a:cs typeface="Times New Roman" pitchFamily="18" charset="0"/>
              </a:rPr>
              <a:t>LIBRARY AT A GLANCE</a:t>
            </a:r>
            <a:endParaRPr lang="en-IN" sz="3600" dirty="0">
              <a:latin typeface="Times New Roman" pitchFamily="18" charset="0"/>
              <a:cs typeface="Times New Roman" pitchFamily="18" charset="0"/>
            </a:endParaRPr>
          </a:p>
        </p:txBody>
      </p:sp>
      <p:graphicFrame>
        <p:nvGraphicFramePr>
          <p:cNvPr id="7" name="Table 6"/>
          <p:cNvGraphicFramePr>
            <a:graphicFrameLocks noGrp="1"/>
          </p:cNvGraphicFramePr>
          <p:nvPr/>
        </p:nvGraphicFramePr>
        <p:xfrm>
          <a:off x="1142976" y="857232"/>
          <a:ext cx="7000925" cy="5751965"/>
        </p:xfrm>
        <a:graphic>
          <a:graphicData uri="http://schemas.openxmlformats.org/drawingml/2006/table">
            <a:tbl>
              <a:tblPr firstRow="1" bandRow="1">
                <a:tableStyleId>{5C22544A-7EE6-4342-B048-85BDC9FD1C3A}</a:tableStyleId>
              </a:tblPr>
              <a:tblGrid>
                <a:gridCol w="912543"/>
                <a:gridCol w="3016547"/>
                <a:gridCol w="3071835"/>
              </a:tblGrid>
              <a:tr h="405848">
                <a:tc gridSpan="3">
                  <a:txBody>
                    <a:bodyPr/>
                    <a:lstStyle/>
                    <a:p>
                      <a:pPr algn="ctr"/>
                      <a:r>
                        <a:rPr kumimoji="0" lang="en-US" sz="1600" b="1" kern="1200" dirty="0" smtClean="0">
                          <a:solidFill>
                            <a:schemeClr val="lt1"/>
                          </a:solidFill>
                          <a:latin typeface="Times New Roman" pitchFamily="18" charset="0"/>
                          <a:ea typeface="+mn-ea"/>
                          <a:cs typeface="Times New Roman" pitchFamily="18" charset="0"/>
                        </a:rPr>
                        <a:t>SUBJECT WISHE BOOKS</a:t>
                      </a:r>
                      <a:endParaRPr kumimoji="0" lang="en-IN" sz="1600" b="1" kern="1200" dirty="0" smtClean="0">
                        <a:solidFill>
                          <a:schemeClr val="lt1"/>
                        </a:solidFill>
                        <a:latin typeface="Times New Roman" pitchFamily="18" charset="0"/>
                        <a:ea typeface="+mn-ea"/>
                        <a:cs typeface="Times New Roman" pitchFamily="18" charset="0"/>
                      </a:endParaRPr>
                    </a:p>
                  </a:txBody>
                  <a:tcPr/>
                </a:tc>
                <a:tc hMerge="1">
                  <a:txBody>
                    <a:bodyPr/>
                    <a:lstStyle/>
                    <a:p>
                      <a:endParaRPr lang="en-IN" dirty="0"/>
                    </a:p>
                  </a:txBody>
                  <a:tcPr/>
                </a:tc>
                <a:tc hMerge="1">
                  <a:txBody>
                    <a:bodyPr/>
                    <a:lstStyle/>
                    <a:p>
                      <a:endParaRPr lang="en-IN" dirty="0"/>
                    </a:p>
                  </a:txBody>
                  <a:tcPr/>
                </a:tc>
              </a:tr>
              <a:tr h="254577">
                <a:tc>
                  <a:txBody>
                    <a:bodyPr/>
                    <a:lstStyle/>
                    <a:p>
                      <a:pPr algn="ctr">
                        <a:lnSpc>
                          <a:spcPct val="115000"/>
                        </a:lnSpc>
                        <a:spcAft>
                          <a:spcPts val="0"/>
                        </a:spcAft>
                      </a:pPr>
                      <a:r>
                        <a:rPr lang="en-US" sz="1200" b="1" dirty="0" smtClean="0">
                          <a:latin typeface="Times New Roman" pitchFamily="18" charset="0"/>
                          <a:ea typeface="Calibri"/>
                          <a:cs typeface="Times New Roman" pitchFamily="18" charset="0"/>
                        </a:rPr>
                        <a:t>Sr. No</a:t>
                      </a:r>
                      <a:r>
                        <a:rPr lang="en-US" sz="1200" b="1" dirty="0">
                          <a:latin typeface="Times New Roman" pitchFamily="18" charset="0"/>
                          <a:ea typeface="Calibri"/>
                          <a:cs typeface="Times New Roman" pitchFamily="18" charset="0"/>
                        </a:rPr>
                        <a:t>.</a:t>
                      </a:r>
                      <a:endParaRPr lang="en-IN" sz="120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n-US" sz="1200" b="1" dirty="0">
                          <a:latin typeface="Times New Roman" pitchFamily="18" charset="0"/>
                          <a:ea typeface="Calibri"/>
                          <a:cs typeface="Times New Roman" pitchFamily="18" charset="0"/>
                        </a:rPr>
                        <a:t>SUBECT NAME</a:t>
                      </a:r>
                      <a:endParaRPr lang="en-IN" sz="120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n-US" sz="1200" b="1" dirty="0">
                          <a:latin typeface="Times New Roman" pitchFamily="18" charset="0"/>
                          <a:ea typeface="Calibri"/>
                          <a:cs typeface="Times New Roman" pitchFamily="18" charset="0"/>
                        </a:rPr>
                        <a:t>NO. OF BOOKS</a:t>
                      </a:r>
                      <a:endParaRPr lang="en-IN" sz="1200" dirty="0">
                        <a:latin typeface="Times New Roman" pitchFamily="18" charset="0"/>
                        <a:ea typeface="Calibri"/>
                        <a:cs typeface="Times New Roman" pitchFamily="18" charset="0"/>
                      </a:endParaRPr>
                    </a:p>
                  </a:txBody>
                  <a:tcPr marL="68580" marR="68580" marT="0" marB="0"/>
                </a:tc>
              </a:tr>
              <a:tr h="254577">
                <a:tc>
                  <a:txBody>
                    <a:bodyPr/>
                    <a:lstStyle/>
                    <a:p>
                      <a:pPr algn="ctr">
                        <a:lnSpc>
                          <a:spcPct val="115000"/>
                        </a:lnSpc>
                        <a:spcAft>
                          <a:spcPts val="0"/>
                        </a:spcAft>
                      </a:pPr>
                      <a:r>
                        <a:rPr lang="en-US" sz="1200" dirty="0">
                          <a:solidFill>
                            <a:srgbClr val="000000"/>
                          </a:solidFill>
                          <a:latin typeface="Times New Roman" pitchFamily="18" charset="0"/>
                          <a:ea typeface="Calibri"/>
                          <a:cs typeface="Times New Roman" pitchFamily="18" charset="0"/>
                        </a:rPr>
                        <a:t>1</a:t>
                      </a:r>
                      <a:endParaRPr lang="en-IN" sz="1200" dirty="0">
                        <a:latin typeface="Times New Roman" pitchFamily="18" charset="0"/>
                        <a:ea typeface="Calibri"/>
                        <a:cs typeface="Times New Roman" pitchFamily="18" charset="0"/>
                      </a:endParaRPr>
                    </a:p>
                  </a:txBody>
                  <a:tcPr marL="68580" marR="68580" marT="0" marB="0" anchor="b"/>
                </a:tc>
                <a:tc>
                  <a:txBody>
                    <a:bodyPr/>
                    <a:lstStyle/>
                    <a:p>
                      <a:pPr algn="ctr">
                        <a:lnSpc>
                          <a:spcPct val="115000"/>
                        </a:lnSpc>
                        <a:spcAft>
                          <a:spcPts val="0"/>
                        </a:spcAft>
                      </a:pPr>
                      <a:r>
                        <a:rPr lang="en-US" sz="1200" dirty="0">
                          <a:solidFill>
                            <a:srgbClr val="000000"/>
                          </a:solidFill>
                          <a:latin typeface="Times New Roman" pitchFamily="18" charset="0"/>
                          <a:ea typeface="Calibri"/>
                          <a:cs typeface="Times New Roman" pitchFamily="18" charset="0"/>
                        </a:rPr>
                        <a:t>BOTANY</a:t>
                      </a:r>
                      <a:endParaRPr lang="en-IN" sz="1200" dirty="0">
                        <a:latin typeface="Times New Roman" pitchFamily="18" charset="0"/>
                        <a:ea typeface="Calibri"/>
                        <a:cs typeface="Times New Roman" pitchFamily="18" charset="0"/>
                      </a:endParaRPr>
                    </a:p>
                  </a:txBody>
                  <a:tcPr marL="68580" marR="68580" marT="0" marB="0" anchor="b"/>
                </a:tc>
                <a:tc>
                  <a:txBody>
                    <a:bodyPr/>
                    <a:lstStyle/>
                    <a:p>
                      <a:pPr algn="ctr">
                        <a:lnSpc>
                          <a:spcPct val="115000"/>
                        </a:lnSpc>
                        <a:spcAft>
                          <a:spcPts val="0"/>
                        </a:spcAft>
                      </a:pPr>
                      <a:r>
                        <a:rPr lang="en-US" sz="1200" dirty="0">
                          <a:solidFill>
                            <a:srgbClr val="000000"/>
                          </a:solidFill>
                          <a:latin typeface="Times New Roman" pitchFamily="18" charset="0"/>
                          <a:ea typeface="Calibri"/>
                          <a:cs typeface="Times New Roman" pitchFamily="18" charset="0"/>
                        </a:rPr>
                        <a:t>2101</a:t>
                      </a:r>
                      <a:endParaRPr lang="en-IN" sz="1200" dirty="0">
                        <a:latin typeface="Times New Roman" pitchFamily="18" charset="0"/>
                        <a:ea typeface="Calibri"/>
                        <a:cs typeface="Times New Roman" pitchFamily="18" charset="0"/>
                      </a:endParaRPr>
                    </a:p>
                  </a:txBody>
                  <a:tcPr marL="68580" marR="68580" marT="0" marB="0" anchor="b"/>
                </a:tc>
              </a:tr>
              <a:tr h="254577">
                <a:tc>
                  <a:txBody>
                    <a:bodyPr/>
                    <a:lstStyle/>
                    <a:p>
                      <a:pPr algn="ctr">
                        <a:lnSpc>
                          <a:spcPct val="115000"/>
                        </a:lnSpc>
                        <a:spcAft>
                          <a:spcPts val="0"/>
                        </a:spcAft>
                      </a:pPr>
                      <a:r>
                        <a:rPr lang="en-US" sz="1200" dirty="0">
                          <a:solidFill>
                            <a:srgbClr val="000000"/>
                          </a:solidFill>
                          <a:latin typeface="Times New Roman" pitchFamily="18" charset="0"/>
                          <a:ea typeface="Calibri"/>
                          <a:cs typeface="Times New Roman" pitchFamily="18" charset="0"/>
                        </a:rPr>
                        <a:t>2</a:t>
                      </a:r>
                      <a:endParaRPr lang="en-IN" sz="1200" dirty="0">
                        <a:latin typeface="Times New Roman" pitchFamily="18" charset="0"/>
                        <a:ea typeface="Calibri"/>
                        <a:cs typeface="Times New Roman" pitchFamily="18" charset="0"/>
                      </a:endParaRPr>
                    </a:p>
                  </a:txBody>
                  <a:tcPr marL="68580" marR="68580" marT="0" marB="0" anchor="b"/>
                </a:tc>
                <a:tc>
                  <a:txBody>
                    <a:bodyPr/>
                    <a:lstStyle/>
                    <a:p>
                      <a:pPr algn="ctr">
                        <a:lnSpc>
                          <a:spcPct val="115000"/>
                        </a:lnSpc>
                        <a:spcAft>
                          <a:spcPts val="0"/>
                        </a:spcAft>
                      </a:pPr>
                      <a:r>
                        <a:rPr lang="en-US" sz="1200" dirty="0">
                          <a:solidFill>
                            <a:srgbClr val="000000"/>
                          </a:solidFill>
                          <a:latin typeface="Times New Roman" pitchFamily="18" charset="0"/>
                          <a:ea typeface="Calibri"/>
                          <a:cs typeface="Times New Roman" pitchFamily="18" charset="0"/>
                        </a:rPr>
                        <a:t>BOITECHNOLOGY</a:t>
                      </a:r>
                      <a:endParaRPr lang="en-IN" sz="1200" dirty="0">
                        <a:latin typeface="Times New Roman" pitchFamily="18" charset="0"/>
                        <a:ea typeface="Calibri"/>
                        <a:cs typeface="Times New Roman" pitchFamily="18" charset="0"/>
                      </a:endParaRPr>
                    </a:p>
                  </a:txBody>
                  <a:tcPr marL="68580" marR="68580" marT="0" marB="0" anchor="b"/>
                </a:tc>
                <a:tc>
                  <a:txBody>
                    <a:bodyPr/>
                    <a:lstStyle/>
                    <a:p>
                      <a:pPr algn="ctr">
                        <a:lnSpc>
                          <a:spcPct val="115000"/>
                        </a:lnSpc>
                        <a:spcAft>
                          <a:spcPts val="0"/>
                        </a:spcAft>
                      </a:pPr>
                      <a:r>
                        <a:rPr lang="en-US" sz="1200" dirty="0">
                          <a:solidFill>
                            <a:srgbClr val="000000"/>
                          </a:solidFill>
                          <a:latin typeface="Times New Roman" pitchFamily="18" charset="0"/>
                          <a:ea typeface="Calibri"/>
                          <a:cs typeface="Times New Roman" pitchFamily="18" charset="0"/>
                        </a:rPr>
                        <a:t>612</a:t>
                      </a:r>
                      <a:endParaRPr lang="en-IN" sz="1200" dirty="0">
                        <a:latin typeface="Times New Roman" pitchFamily="18" charset="0"/>
                        <a:ea typeface="Calibri"/>
                        <a:cs typeface="Times New Roman" pitchFamily="18" charset="0"/>
                      </a:endParaRPr>
                    </a:p>
                  </a:txBody>
                  <a:tcPr marL="68580" marR="68580" marT="0" marB="0" anchor="b"/>
                </a:tc>
              </a:tr>
              <a:tr h="254577">
                <a:tc>
                  <a:txBody>
                    <a:bodyPr/>
                    <a:lstStyle/>
                    <a:p>
                      <a:pPr algn="ctr">
                        <a:lnSpc>
                          <a:spcPct val="115000"/>
                        </a:lnSpc>
                        <a:spcAft>
                          <a:spcPts val="0"/>
                        </a:spcAft>
                      </a:pPr>
                      <a:r>
                        <a:rPr lang="en-US" sz="1200">
                          <a:solidFill>
                            <a:srgbClr val="000000"/>
                          </a:solidFill>
                          <a:latin typeface="Times New Roman" pitchFamily="18" charset="0"/>
                          <a:ea typeface="Calibri"/>
                          <a:cs typeface="Times New Roman" pitchFamily="18" charset="0"/>
                        </a:rPr>
                        <a:t>3</a:t>
                      </a:r>
                      <a:endParaRPr lang="en-IN" sz="1200">
                        <a:latin typeface="Times New Roman" pitchFamily="18" charset="0"/>
                        <a:ea typeface="Calibri"/>
                        <a:cs typeface="Times New Roman" pitchFamily="18" charset="0"/>
                      </a:endParaRPr>
                    </a:p>
                  </a:txBody>
                  <a:tcPr marL="68580" marR="68580" marT="0" marB="0" anchor="b"/>
                </a:tc>
                <a:tc>
                  <a:txBody>
                    <a:bodyPr/>
                    <a:lstStyle/>
                    <a:p>
                      <a:pPr algn="ctr">
                        <a:lnSpc>
                          <a:spcPct val="115000"/>
                        </a:lnSpc>
                        <a:spcAft>
                          <a:spcPts val="0"/>
                        </a:spcAft>
                      </a:pPr>
                      <a:r>
                        <a:rPr lang="en-US" sz="1200" dirty="0">
                          <a:solidFill>
                            <a:srgbClr val="000000"/>
                          </a:solidFill>
                          <a:latin typeface="Times New Roman" pitchFamily="18" charset="0"/>
                          <a:ea typeface="Calibri"/>
                          <a:cs typeface="Times New Roman" pitchFamily="18" charset="0"/>
                        </a:rPr>
                        <a:t>ZOOLOGY</a:t>
                      </a:r>
                      <a:endParaRPr lang="en-IN" sz="1200" dirty="0">
                        <a:latin typeface="Times New Roman" pitchFamily="18" charset="0"/>
                        <a:ea typeface="Calibri"/>
                        <a:cs typeface="Times New Roman" pitchFamily="18" charset="0"/>
                      </a:endParaRPr>
                    </a:p>
                  </a:txBody>
                  <a:tcPr marL="68580" marR="68580" marT="0" marB="0" anchor="b"/>
                </a:tc>
                <a:tc>
                  <a:txBody>
                    <a:bodyPr/>
                    <a:lstStyle/>
                    <a:p>
                      <a:pPr algn="ctr">
                        <a:lnSpc>
                          <a:spcPct val="115000"/>
                        </a:lnSpc>
                        <a:spcAft>
                          <a:spcPts val="0"/>
                        </a:spcAft>
                      </a:pPr>
                      <a:r>
                        <a:rPr lang="en-US" sz="1200" dirty="0" smtClean="0">
                          <a:solidFill>
                            <a:srgbClr val="000000"/>
                          </a:solidFill>
                          <a:latin typeface="Times New Roman" pitchFamily="18" charset="0"/>
                          <a:ea typeface="Calibri"/>
                          <a:cs typeface="Times New Roman" pitchFamily="18" charset="0"/>
                        </a:rPr>
                        <a:t>1516</a:t>
                      </a:r>
                      <a:endParaRPr lang="en-IN" sz="1200" dirty="0">
                        <a:latin typeface="Times New Roman" pitchFamily="18" charset="0"/>
                        <a:ea typeface="Calibri"/>
                        <a:cs typeface="Times New Roman" pitchFamily="18" charset="0"/>
                      </a:endParaRPr>
                    </a:p>
                  </a:txBody>
                  <a:tcPr marL="68580" marR="68580" marT="0" marB="0" anchor="b"/>
                </a:tc>
              </a:tr>
              <a:tr h="254577">
                <a:tc>
                  <a:txBody>
                    <a:bodyPr/>
                    <a:lstStyle/>
                    <a:p>
                      <a:pPr algn="ctr">
                        <a:lnSpc>
                          <a:spcPct val="115000"/>
                        </a:lnSpc>
                        <a:spcAft>
                          <a:spcPts val="0"/>
                        </a:spcAft>
                      </a:pPr>
                      <a:r>
                        <a:rPr lang="en-US" sz="1200">
                          <a:solidFill>
                            <a:srgbClr val="000000"/>
                          </a:solidFill>
                          <a:latin typeface="Times New Roman" pitchFamily="18" charset="0"/>
                          <a:ea typeface="Calibri"/>
                          <a:cs typeface="Times New Roman" pitchFamily="18" charset="0"/>
                        </a:rPr>
                        <a:t>4</a:t>
                      </a:r>
                      <a:endParaRPr lang="en-IN" sz="1200">
                        <a:latin typeface="Times New Roman" pitchFamily="18" charset="0"/>
                        <a:ea typeface="Calibri"/>
                        <a:cs typeface="Times New Roman" pitchFamily="18" charset="0"/>
                      </a:endParaRPr>
                    </a:p>
                  </a:txBody>
                  <a:tcPr marL="68580" marR="68580" marT="0" marB="0" anchor="b"/>
                </a:tc>
                <a:tc>
                  <a:txBody>
                    <a:bodyPr/>
                    <a:lstStyle/>
                    <a:p>
                      <a:pPr algn="ctr">
                        <a:lnSpc>
                          <a:spcPct val="115000"/>
                        </a:lnSpc>
                        <a:spcAft>
                          <a:spcPts val="0"/>
                        </a:spcAft>
                      </a:pPr>
                      <a:r>
                        <a:rPr lang="en-US" sz="1200" dirty="0">
                          <a:solidFill>
                            <a:srgbClr val="000000"/>
                          </a:solidFill>
                          <a:latin typeface="Times New Roman" pitchFamily="18" charset="0"/>
                          <a:ea typeface="Calibri"/>
                          <a:cs typeface="Times New Roman" pitchFamily="18" charset="0"/>
                        </a:rPr>
                        <a:t>CHEMISTRY</a:t>
                      </a:r>
                      <a:endParaRPr lang="en-IN" sz="1200" dirty="0">
                        <a:latin typeface="Times New Roman" pitchFamily="18" charset="0"/>
                        <a:ea typeface="Calibri"/>
                        <a:cs typeface="Times New Roman" pitchFamily="18" charset="0"/>
                      </a:endParaRPr>
                    </a:p>
                  </a:txBody>
                  <a:tcPr marL="68580" marR="68580" marT="0" marB="0" anchor="b"/>
                </a:tc>
                <a:tc>
                  <a:txBody>
                    <a:bodyPr/>
                    <a:lstStyle/>
                    <a:p>
                      <a:pPr algn="ctr">
                        <a:lnSpc>
                          <a:spcPct val="115000"/>
                        </a:lnSpc>
                        <a:spcAft>
                          <a:spcPts val="0"/>
                        </a:spcAft>
                      </a:pPr>
                      <a:r>
                        <a:rPr lang="en-US" sz="1200" dirty="0" smtClean="0">
                          <a:solidFill>
                            <a:srgbClr val="000000"/>
                          </a:solidFill>
                          <a:latin typeface="Times New Roman" pitchFamily="18" charset="0"/>
                          <a:ea typeface="Calibri"/>
                          <a:cs typeface="Times New Roman" pitchFamily="18" charset="0"/>
                        </a:rPr>
                        <a:t>2050</a:t>
                      </a:r>
                      <a:endParaRPr lang="en-IN" sz="1200" dirty="0">
                        <a:latin typeface="Times New Roman" pitchFamily="18" charset="0"/>
                        <a:ea typeface="Calibri"/>
                        <a:cs typeface="Times New Roman" pitchFamily="18" charset="0"/>
                      </a:endParaRPr>
                    </a:p>
                  </a:txBody>
                  <a:tcPr marL="68580" marR="68580" marT="0" marB="0" anchor="b"/>
                </a:tc>
              </a:tr>
              <a:tr h="254577">
                <a:tc>
                  <a:txBody>
                    <a:bodyPr/>
                    <a:lstStyle/>
                    <a:p>
                      <a:pPr algn="ctr">
                        <a:lnSpc>
                          <a:spcPct val="115000"/>
                        </a:lnSpc>
                        <a:spcAft>
                          <a:spcPts val="0"/>
                        </a:spcAft>
                      </a:pPr>
                      <a:r>
                        <a:rPr lang="en-US" sz="1200">
                          <a:solidFill>
                            <a:srgbClr val="000000"/>
                          </a:solidFill>
                          <a:latin typeface="Times New Roman" pitchFamily="18" charset="0"/>
                          <a:ea typeface="Calibri"/>
                          <a:cs typeface="Times New Roman" pitchFamily="18" charset="0"/>
                        </a:rPr>
                        <a:t>5</a:t>
                      </a:r>
                      <a:endParaRPr lang="en-IN" sz="1200">
                        <a:latin typeface="Times New Roman" pitchFamily="18" charset="0"/>
                        <a:ea typeface="Calibri"/>
                        <a:cs typeface="Times New Roman" pitchFamily="18" charset="0"/>
                      </a:endParaRPr>
                    </a:p>
                  </a:txBody>
                  <a:tcPr marL="68580" marR="68580" marT="0" marB="0" anchor="b"/>
                </a:tc>
                <a:tc>
                  <a:txBody>
                    <a:bodyPr/>
                    <a:lstStyle/>
                    <a:p>
                      <a:pPr algn="ctr">
                        <a:lnSpc>
                          <a:spcPct val="115000"/>
                        </a:lnSpc>
                        <a:spcAft>
                          <a:spcPts val="0"/>
                        </a:spcAft>
                      </a:pPr>
                      <a:r>
                        <a:rPr lang="en-US" sz="1200" dirty="0">
                          <a:solidFill>
                            <a:srgbClr val="000000"/>
                          </a:solidFill>
                          <a:latin typeface="Times New Roman" pitchFamily="18" charset="0"/>
                          <a:ea typeface="Calibri"/>
                          <a:cs typeface="Times New Roman" pitchFamily="18" charset="0"/>
                        </a:rPr>
                        <a:t>PHYSICS</a:t>
                      </a:r>
                      <a:endParaRPr lang="en-IN" sz="1200" dirty="0">
                        <a:latin typeface="Times New Roman" pitchFamily="18" charset="0"/>
                        <a:ea typeface="Calibri"/>
                        <a:cs typeface="Times New Roman" pitchFamily="18" charset="0"/>
                      </a:endParaRPr>
                    </a:p>
                  </a:txBody>
                  <a:tcPr marL="68580" marR="68580" marT="0" marB="0" anchor="b"/>
                </a:tc>
                <a:tc>
                  <a:txBody>
                    <a:bodyPr/>
                    <a:lstStyle/>
                    <a:p>
                      <a:pPr algn="ctr">
                        <a:lnSpc>
                          <a:spcPct val="115000"/>
                        </a:lnSpc>
                        <a:spcAft>
                          <a:spcPts val="0"/>
                        </a:spcAft>
                      </a:pPr>
                      <a:r>
                        <a:rPr lang="en-US" sz="1200" dirty="0" smtClean="0">
                          <a:solidFill>
                            <a:srgbClr val="000000"/>
                          </a:solidFill>
                          <a:latin typeface="Times New Roman" pitchFamily="18" charset="0"/>
                          <a:ea typeface="Calibri"/>
                          <a:cs typeface="Times New Roman" pitchFamily="18" charset="0"/>
                        </a:rPr>
                        <a:t>1434</a:t>
                      </a:r>
                      <a:endParaRPr lang="en-IN" sz="1200" dirty="0">
                        <a:latin typeface="Times New Roman" pitchFamily="18" charset="0"/>
                        <a:ea typeface="Calibri"/>
                        <a:cs typeface="Times New Roman" pitchFamily="18" charset="0"/>
                      </a:endParaRPr>
                    </a:p>
                  </a:txBody>
                  <a:tcPr marL="68580" marR="68580" marT="0" marB="0" anchor="b"/>
                </a:tc>
              </a:tr>
              <a:tr h="254577">
                <a:tc>
                  <a:txBody>
                    <a:bodyPr/>
                    <a:lstStyle/>
                    <a:p>
                      <a:pPr algn="ctr">
                        <a:lnSpc>
                          <a:spcPct val="115000"/>
                        </a:lnSpc>
                        <a:spcAft>
                          <a:spcPts val="0"/>
                        </a:spcAft>
                      </a:pPr>
                      <a:r>
                        <a:rPr lang="en-US" sz="1200">
                          <a:solidFill>
                            <a:srgbClr val="000000"/>
                          </a:solidFill>
                          <a:latin typeface="Times New Roman" pitchFamily="18" charset="0"/>
                          <a:ea typeface="Calibri"/>
                          <a:cs typeface="Times New Roman" pitchFamily="18" charset="0"/>
                        </a:rPr>
                        <a:t>6</a:t>
                      </a:r>
                      <a:endParaRPr lang="en-IN" sz="1200">
                        <a:latin typeface="Times New Roman" pitchFamily="18" charset="0"/>
                        <a:ea typeface="Calibri"/>
                        <a:cs typeface="Times New Roman" pitchFamily="18" charset="0"/>
                      </a:endParaRPr>
                    </a:p>
                  </a:txBody>
                  <a:tcPr marL="68580" marR="68580" marT="0" marB="0" anchor="b"/>
                </a:tc>
                <a:tc>
                  <a:txBody>
                    <a:bodyPr/>
                    <a:lstStyle/>
                    <a:p>
                      <a:pPr algn="ctr">
                        <a:lnSpc>
                          <a:spcPct val="115000"/>
                        </a:lnSpc>
                        <a:spcAft>
                          <a:spcPts val="0"/>
                        </a:spcAft>
                      </a:pPr>
                      <a:r>
                        <a:rPr lang="en-US" sz="1200" dirty="0">
                          <a:solidFill>
                            <a:srgbClr val="000000"/>
                          </a:solidFill>
                          <a:latin typeface="Times New Roman" pitchFamily="18" charset="0"/>
                          <a:ea typeface="Calibri"/>
                          <a:cs typeface="Times New Roman" pitchFamily="18" charset="0"/>
                        </a:rPr>
                        <a:t>MATHAMETICS</a:t>
                      </a:r>
                      <a:endParaRPr lang="en-IN" sz="1200" dirty="0">
                        <a:latin typeface="Times New Roman" pitchFamily="18" charset="0"/>
                        <a:ea typeface="Calibri"/>
                        <a:cs typeface="Times New Roman" pitchFamily="18" charset="0"/>
                      </a:endParaRPr>
                    </a:p>
                  </a:txBody>
                  <a:tcPr marL="68580" marR="68580" marT="0" marB="0" anchor="b"/>
                </a:tc>
                <a:tc>
                  <a:txBody>
                    <a:bodyPr/>
                    <a:lstStyle/>
                    <a:p>
                      <a:pPr algn="ctr">
                        <a:lnSpc>
                          <a:spcPct val="115000"/>
                        </a:lnSpc>
                        <a:spcAft>
                          <a:spcPts val="0"/>
                        </a:spcAft>
                      </a:pPr>
                      <a:r>
                        <a:rPr lang="en-US" sz="1200" dirty="0" smtClean="0">
                          <a:solidFill>
                            <a:srgbClr val="000000"/>
                          </a:solidFill>
                          <a:latin typeface="Times New Roman" pitchFamily="18" charset="0"/>
                          <a:ea typeface="Calibri"/>
                          <a:cs typeface="Times New Roman" pitchFamily="18" charset="0"/>
                        </a:rPr>
                        <a:t>2072</a:t>
                      </a:r>
                      <a:endParaRPr lang="en-IN" sz="1200" dirty="0">
                        <a:latin typeface="Times New Roman" pitchFamily="18" charset="0"/>
                        <a:ea typeface="Calibri"/>
                        <a:cs typeface="Times New Roman" pitchFamily="18" charset="0"/>
                      </a:endParaRPr>
                    </a:p>
                  </a:txBody>
                  <a:tcPr marL="68580" marR="68580" marT="0" marB="0" anchor="b"/>
                </a:tc>
              </a:tr>
              <a:tr h="254577">
                <a:tc>
                  <a:txBody>
                    <a:bodyPr/>
                    <a:lstStyle/>
                    <a:p>
                      <a:pPr algn="ctr">
                        <a:lnSpc>
                          <a:spcPct val="115000"/>
                        </a:lnSpc>
                        <a:spcAft>
                          <a:spcPts val="0"/>
                        </a:spcAft>
                      </a:pPr>
                      <a:r>
                        <a:rPr lang="en-US" sz="1200">
                          <a:solidFill>
                            <a:srgbClr val="000000"/>
                          </a:solidFill>
                          <a:latin typeface="Times New Roman" pitchFamily="18" charset="0"/>
                          <a:ea typeface="Calibri"/>
                          <a:cs typeface="Times New Roman" pitchFamily="18" charset="0"/>
                        </a:rPr>
                        <a:t>7</a:t>
                      </a:r>
                      <a:endParaRPr lang="en-IN" sz="1200">
                        <a:latin typeface="Times New Roman" pitchFamily="18" charset="0"/>
                        <a:ea typeface="Calibri"/>
                        <a:cs typeface="Times New Roman" pitchFamily="18" charset="0"/>
                      </a:endParaRPr>
                    </a:p>
                  </a:txBody>
                  <a:tcPr marL="68580" marR="68580" marT="0" marB="0" anchor="b"/>
                </a:tc>
                <a:tc>
                  <a:txBody>
                    <a:bodyPr/>
                    <a:lstStyle/>
                    <a:p>
                      <a:pPr algn="ctr">
                        <a:lnSpc>
                          <a:spcPct val="115000"/>
                        </a:lnSpc>
                        <a:spcAft>
                          <a:spcPts val="0"/>
                        </a:spcAft>
                      </a:pPr>
                      <a:r>
                        <a:rPr lang="en-US" sz="1200" dirty="0">
                          <a:solidFill>
                            <a:srgbClr val="000000"/>
                          </a:solidFill>
                          <a:latin typeface="Times New Roman" pitchFamily="18" charset="0"/>
                          <a:ea typeface="Calibri"/>
                          <a:cs typeface="Times New Roman" pitchFamily="18" charset="0"/>
                        </a:rPr>
                        <a:t>COMPUTER SCIENCE</a:t>
                      </a:r>
                      <a:endParaRPr lang="en-IN" sz="1200" dirty="0">
                        <a:latin typeface="Times New Roman" pitchFamily="18" charset="0"/>
                        <a:ea typeface="Calibri"/>
                        <a:cs typeface="Times New Roman" pitchFamily="18" charset="0"/>
                      </a:endParaRPr>
                    </a:p>
                  </a:txBody>
                  <a:tcPr marL="68580" marR="68580" marT="0" marB="0" anchor="b"/>
                </a:tc>
                <a:tc>
                  <a:txBody>
                    <a:bodyPr/>
                    <a:lstStyle/>
                    <a:p>
                      <a:pPr algn="ctr">
                        <a:lnSpc>
                          <a:spcPct val="115000"/>
                        </a:lnSpc>
                        <a:spcAft>
                          <a:spcPts val="0"/>
                        </a:spcAft>
                      </a:pPr>
                      <a:r>
                        <a:rPr lang="en-US" sz="1200" dirty="0">
                          <a:solidFill>
                            <a:srgbClr val="000000"/>
                          </a:solidFill>
                          <a:latin typeface="Times New Roman" pitchFamily="18" charset="0"/>
                          <a:ea typeface="Calibri"/>
                          <a:cs typeface="Times New Roman" pitchFamily="18" charset="0"/>
                        </a:rPr>
                        <a:t>711</a:t>
                      </a:r>
                      <a:endParaRPr lang="en-IN" sz="1200" dirty="0">
                        <a:latin typeface="Times New Roman" pitchFamily="18" charset="0"/>
                        <a:ea typeface="Calibri"/>
                        <a:cs typeface="Times New Roman" pitchFamily="18" charset="0"/>
                      </a:endParaRPr>
                    </a:p>
                  </a:txBody>
                  <a:tcPr marL="68580" marR="68580" marT="0" marB="0" anchor="b"/>
                </a:tc>
              </a:tr>
              <a:tr h="254577">
                <a:tc>
                  <a:txBody>
                    <a:bodyPr/>
                    <a:lstStyle/>
                    <a:p>
                      <a:pPr algn="ctr">
                        <a:lnSpc>
                          <a:spcPct val="115000"/>
                        </a:lnSpc>
                        <a:spcAft>
                          <a:spcPts val="0"/>
                        </a:spcAft>
                      </a:pPr>
                      <a:r>
                        <a:rPr lang="en-US" sz="1200">
                          <a:solidFill>
                            <a:srgbClr val="000000"/>
                          </a:solidFill>
                          <a:latin typeface="Times New Roman" pitchFamily="18" charset="0"/>
                          <a:ea typeface="Calibri"/>
                          <a:cs typeface="Times New Roman" pitchFamily="18" charset="0"/>
                        </a:rPr>
                        <a:t>8</a:t>
                      </a:r>
                      <a:endParaRPr lang="en-IN" sz="1200">
                        <a:latin typeface="Times New Roman" pitchFamily="18" charset="0"/>
                        <a:ea typeface="Calibri"/>
                        <a:cs typeface="Times New Roman" pitchFamily="18" charset="0"/>
                      </a:endParaRPr>
                    </a:p>
                  </a:txBody>
                  <a:tcPr marL="68580" marR="68580" marT="0" marB="0" anchor="b"/>
                </a:tc>
                <a:tc>
                  <a:txBody>
                    <a:bodyPr/>
                    <a:lstStyle/>
                    <a:p>
                      <a:pPr algn="ctr">
                        <a:lnSpc>
                          <a:spcPct val="115000"/>
                        </a:lnSpc>
                        <a:spcAft>
                          <a:spcPts val="0"/>
                        </a:spcAft>
                      </a:pPr>
                      <a:r>
                        <a:rPr lang="en-US" sz="1200" dirty="0">
                          <a:solidFill>
                            <a:srgbClr val="000000"/>
                          </a:solidFill>
                          <a:latin typeface="Times New Roman" pitchFamily="18" charset="0"/>
                          <a:ea typeface="Calibri"/>
                          <a:cs typeface="Times New Roman" pitchFamily="18" charset="0"/>
                        </a:rPr>
                        <a:t>COMMERCE</a:t>
                      </a:r>
                      <a:endParaRPr lang="en-IN" sz="1200" dirty="0">
                        <a:latin typeface="Times New Roman" pitchFamily="18" charset="0"/>
                        <a:ea typeface="Calibri"/>
                        <a:cs typeface="Times New Roman" pitchFamily="18" charset="0"/>
                      </a:endParaRPr>
                    </a:p>
                  </a:txBody>
                  <a:tcPr marL="68580" marR="68580" marT="0" marB="0" anchor="b"/>
                </a:tc>
                <a:tc>
                  <a:txBody>
                    <a:bodyPr/>
                    <a:lstStyle/>
                    <a:p>
                      <a:pPr algn="ctr">
                        <a:lnSpc>
                          <a:spcPct val="115000"/>
                        </a:lnSpc>
                        <a:spcAft>
                          <a:spcPts val="0"/>
                        </a:spcAft>
                      </a:pPr>
                      <a:r>
                        <a:rPr lang="en-US" sz="1200" dirty="0" smtClean="0">
                          <a:solidFill>
                            <a:srgbClr val="000000"/>
                          </a:solidFill>
                          <a:latin typeface="Times New Roman" pitchFamily="18" charset="0"/>
                          <a:ea typeface="Calibri"/>
                          <a:cs typeface="Times New Roman" pitchFamily="18" charset="0"/>
                        </a:rPr>
                        <a:t>2373</a:t>
                      </a:r>
                      <a:endParaRPr lang="en-IN" sz="1200" dirty="0">
                        <a:latin typeface="Times New Roman" pitchFamily="18" charset="0"/>
                        <a:ea typeface="Calibri"/>
                        <a:cs typeface="Times New Roman" pitchFamily="18" charset="0"/>
                      </a:endParaRPr>
                    </a:p>
                  </a:txBody>
                  <a:tcPr marL="68580" marR="68580" marT="0" marB="0" anchor="b"/>
                </a:tc>
              </a:tr>
              <a:tr h="254577">
                <a:tc>
                  <a:txBody>
                    <a:bodyPr/>
                    <a:lstStyle/>
                    <a:p>
                      <a:pPr algn="ctr">
                        <a:lnSpc>
                          <a:spcPct val="115000"/>
                        </a:lnSpc>
                        <a:spcAft>
                          <a:spcPts val="0"/>
                        </a:spcAft>
                      </a:pPr>
                      <a:r>
                        <a:rPr lang="en-US" sz="1200">
                          <a:solidFill>
                            <a:srgbClr val="000000"/>
                          </a:solidFill>
                          <a:latin typeface="Times New Roman" pitchFamily="18" charset="0"/>
                          <a:ea typeface="Calibri"/>
                          <a:cs typeface="Times New Roman" pitchFamily="18" charset="0"/>
                        </a:rPr>
                        <a:t>9</a:t>
                      </a:r>
                      <a:endParaRPr lang="en-IN" sz="1200">
                        <a:latin typeface="Times New Roman" pitchFamily="18" charset="0"/>
                        <a:ea typeface="Calibri"/>
                        <a:cs typeface="Times New Roman" pitchFamily="18" charset="0"/>
                      </a:endParaRPr>
                    </a:p>
                  </a:txBody>
                  <a:tcPr marL="68580" marR="68580" marT="0" marB="0" anchor="b"/>
                </a:tc>
                <a:tc>
                  <a:txBody>
                    <a:bodyPr/>
                    <a:lstStyle/>
                    <a:p>
                      <a:pPr algn="ctr">
                        <a:lnSpc>
                          <a:spcPct val="115000"/>
                        </a:lnSpc>
                        <a:spcAft>
                          <a:spcPts val="0"/>
                        </a:spcAft>
                      </a:pPr>
                      <a:r>
                        <a:rPr lang="en-US" sz="1200" dirty="0">
                          <a:solidFill>
                            <a:srgbClr val="000000"/>
                          </a:solidFill>
                          <a:latin typeface="Times New Roman" pitchFamily="18" charset="0"/>
                          <a:ea typeface="Calibri"/>
                          <a:cs typeface="Times New Roman" pitchFamily="18" charset="0"/>
                        </a:rPr>
                        <a:t>LAW</a:t>
                      </a:r>
                      <a:endParaRPr lang="en-IN" sz="1200" dirty="0">
                        <a:latin typeface="Times New Roman" pitchFamily="18" charset="0"/>
                        <a:ea typeface="Calibri"/>
                        <a:cs typeface="Times New Roman" pitchFamily="18" charset="0"/>
                      </a:endParaRPr>
                    </a:p>
                  </a:txBody>
                  <a:tcPr marL="68580" marR="68580" marT="0" marB="0" anchor="b"/>
                </a:tc>
                <a:tc>
                  <a:txBody>
                    <a:bodyPr/>
                    <a:lstStyle/>
                    <a:p>
                      <a:pPr algn="ctr">
                        <a:lnSpc>
                          <a:spcPct val="115000"/>
                        </a:lnSpc>
                        <a:spcAft>
                          <a:spcPts val="0"/>
                        </a:spcAft>
                      </a:pPr>
                      <a:r>
                        <a:rPr lang="en-US" sz="1200" dirty="0" smtClean="0">
                          <a:solidFill>
                            <a:srgbClr val="000000"/>
                          </a:solidFill>
                          <a:latin typeface="Times New Roman" pitchFamily="18" charset="0"/>
                          <a:ea typeface="Calibri"/>
                          <a:cs typeface="Times New Roman" pitchFamily="18" charset="0"/>
                        </a:rPr>
                        <a:t>1649</a:t>
                      </a:r>
                      <a:endParaRPr lang="en-IN" sz="1200" dirty="0">
                        <a:latin typeface="Times New Roman" pitchFamily="18" charset="0"/>
                        <a:ea typeface="Calibri"/>
                        <a:cs typeface="Times New Roman" pitchFamily="18" charset="0"/>
                      </a:endParaRPr>
                    </a:p>
                  </a:txBody>
                  <a:tcPr marL="68580" marR="68580" marT="0" marB="0" anchor="b"/>
                </a:tc>
              </a:tr>
              <a:tr h="254577">
                <a:tc>
                  <a:txBody>
                    <a:bodyPr/>
                    <a:lstStyle/>
                    <a:p>
                      <a:pPr algn="ctr">
                        <a:lnSpc>
                          <a:spcPct val="115000"/>
                        </a:lnSpc>
                        <a:spcAft>
                          <a:spcPts val="0"/>
                        </a:spcAft>
                      </a:pPr>
                      <a:r>
                        <a:rPr lang="en-US" sz="1200">
                          <a:solidFill>
                            <a:srgbClr val="000000"/>
                          </a:solidFill>
                          <a:latin typeface="Times New Roman" pitchFamily="18" charset="0"/>
                          <a:ea typeface="Calibri"/>
                          <a:cs typeface="Times New Roman" pitchFamily="18" charset="0"/>
                        </a:rPr>
                        <a:t>10</a:t>
                      </a:r>
                      <a:endParaRPr lang="en-IN" sz="1200">
                        <a:latin typeface="Times New Roman" pitchFamily="18" charset="0"/>
                        <a:ea typeface="Calibri"/>
                        <a:cs typeface="Times New Roman" pitchFamily="18" charset="0"/>
                      </a:endParaRPr>
                    </a:p>
                  </a:txBody>
                  <a:tcPr marL="68580" marR="68580" marT="0" marB="0" anchor="b"/>
                </a:tc>
                <a:tc>
                  <a:txBody>
                    <a:bodyPr/>
                    <a:lstStyle/>
                    <a:p>
                      <a:pPr algn="ctr">
                        <a:lnSpc>
                          <a:spcPct val="115000"/>
                        </a:lnSpc>
                        <a:spcAft>
                          <a:spcPts val="0"/>
                        </a:spcAft>
                      </a:pPr>
                      <a:r>
                        <a:rPr lang="en-US" sz="1200" dirty="0">
                          <a:solidFill>
                            <a:srgbClr val="000000"/>
                          </a:solidFill>
                          <a:latin typeface="Times New Roman" pitchFamily="18" charset="0"/>
                          <a:ea typeface="Calibri"/>
                          <a:cs typeface="Times New Roman" pitchFamily="18" charset="0"/>
                        </a:rPr>
                        <a:t>SOCIOLOGY</a:t>
                      </a:r>
                      <a:endParaRPr lang="en-IN" sz="1200" dirty="0">
                        <a:latin typeface="Times New Roman" pitchFamily="18" charset="0"/>
                        <a:ea typeface="Calibri"/>
                        <a:cs typeface="Times New Roman" pitchFamily="18" charset="0"/>
                      </a:endParaRPr>
                    </a:p>
                  </a:txBody>
                  <a:tcPr marL="68580" marR="68580" marT="0" marB="0" anchor="b"/>
                </a:tc>
                <a:tc>
                  <a:txBody>
                    <a:bodyPr/>
                    <a:lstStyle/>
                    <a:p>
                      <a:pPr algn="ctr">
                        <a:lnSpc>
                          <a:spcPct val="115000"/>
                        </a:lnSpc>
                        <a:spcAft>
                          <a:spcPts val="0"/>
                        </a:spcAft>
                      </a:pPr>
                      <a:r>
                        <a:rPr lang="en-US" sz="1200" dirty="0" smtClean="0">
                          <a:solidFill>
                            <a:srgbClr val="000000"/>
                          </a:solidFill>
                          <a:latin typeface="Times New Roman" pitchFamily="18" charset="0"/>
                          <a:ea typeface="Calibri"/>
                          <a:cs typeface="Times New Roman" pitchFamily="18" charset="0"/>
                        </a:rPr>
                        <a:t>2058</a:t>
                      </a:r>
                      <a:endParaRPr lang="en-IN" sz="1200" dirty="0">
                        <a:latin typeface="Times New Roman" pitchFamily="18" charset="0"/>
                        <a:ea typeface="Calibri"/>
                        <a:cs typeface="Times New Roman" pitchFamily="18" charset="0"/>
                      </a:endParaRPr>
                    </a:p>
                  </a:txBody>
                  <a:tcPr marL="68580" marR="68580" marT="0" marB="0" anchor="b"/>
                </a:tc>
              </a:tr>
              <a:tr h="254577">
                <a:tc>
                  <a:txBody>
                    <a:bodyPr/>
                    <a:lstStyle/>
                    <a:p>
                      <a:pPr algn="ctr">
                        <a:lnSpc>
                          <a:spcPct val="115000"/>
                        </a:lnSpc>
                        <a:spcAft>
                          <a:spcPts val="0"/>
                        </a:spcAft>
                      </a:pPr>
                      <a:r>
                        <a:rPr lang="en-US" sz="1200">
                          <a:solidFill>
                            <a:srgbClr val="000000"/>
                          </a:solidFill>
                          <a:latin typeface="Times New Roman" pitchFamily="18" charset="0"/>
                          <a:ea typeface="Calibri"/>
                          <a:cs typeface="Times New Roman" pitchFamily="18" charset="0"/>
                        </a:rPr>
                        <a:t>11</a:t>
                      </a:r>
                      <a:endParaRPr lang="en-IN" sz="1200">
                        <a:latin typeface="Times New Roman" pitchFamily="18" charset="0"/>
                        <a:ea typeface="Calibri"/>
                        <a:cs typeface="Times New Roman" pitchFamily="18" charset="0"/>
                      </a:endParaRPr>
                    </a:p>
                  </a:txBody>
                  <a:tcPr marL="68580" marR="68580" marT="0" marB="0" anchor="b"/>
                </a:tc>
                <a:tc>
                  <a:txBody>
                    <a:bodyPr/>
                    <a:lstStyle/>
                    <a:p>
                      <a:pPr algn="ctr">
                        <a:lnSpc>
                          <a:spcPct val="115000"/>
                        </a:lnSpc>
                        <a:spcAft>
                          <a:spcPts val="0"/>
                        </a:spcAft>
                      </a:pPr>
                      <a:r>
                        <a:rPr lang="en-US" sz="1200" dirty="0">
                          <a:solidFill>
                            <a:srgbClr val="000000"/>
                          </a:solidFill>
                          <a:latin typeface="Times New Roman" pitchFamily="18" charset="0"/>
                          <a:ea typeface="Calibri"/>
                          <a:cs typeface="Times New Roman" pitchFamily="18" charset="0"/>
                        </a:rPr>
                        <a:t>POLITICAL SCIENCE</a:t>
                      </a:r>
                      <a:endParaRPr lang="en-IN" sz="1200" dirty="0">
                        <a:latin typeface="Times New Roman" pitchFamily="18" charset="0"/>
                        <a:ea typeface="Calibri"/>
                        <a:cs typeface="Times New Roman" pitchFamily="18" charset="0"/>
                      </a:endParaRPr>
                    </a:p>
                  </a:txBody>
                  <a:tcPr marL="68580" marR="68580" marT="0" marB="0" anchor="b"/>
                </a:tc>
                <a:tc>
                  <a:txBody>
                    <a:bodyPr/>
                    <a:lstStyle/>
                    <a:p>
                      <a:pPr algn="ctr">
                        <a:lnSpc>
                          <a:spcPct val="115000"/>
                        </a:lnSpc>
                        <a:spcAft>
                          <a:spcPts val="0"/>
                        </a:spcAft>
                      </a:pPr>
                      <a:r>
                        <a:rPr lang="en-US" sz="1200" dirty="0" smtClean="0">
                          <a:solidFill>
                            <a:srgbClr val="000000"/>
                          </a:solidFill>
                          <a:latin typeface="Times New Roman" pitchFamily="18" charset="0"/>
                          <a:ea typeface="Calibri"/>
                          <a:cs typeface="Times New Roman" pitchFamily="18" charset="0"/>
                        </a:rPr>
                        <a:t>2072</a:t>
                      </a:r>
                      <a:endParaRPr lang="en-IN" sz="1200" dirty="0">
                        <a:latin typeface="Times New Roman" pitchFamily="18" charset="0"/>
                        <a:ea typeface="Calibri"/>
                        <a:cs typeface="Times New Roman" pitchFamily="18" charset="0"/>
                      </a:endParaRPr>
                    </a:p>
                  </a:txBody>
                  <a:tcPr marL="68580" marR="68580" marT="0" marB="0" anchor="b"/>
                </a:tc>
              </a:tr>
              <a:tr h="254577">
                <a:tc>
                  <a:txBody>
                    <a:bodyPr/>
                    <a:lstStyle/>
                    <a:p>
                      <a:pPr algn="ctr">
                        <a:lnSpc>
                          <a:spcPct val="115000"/>
                        </a:lnSpc>
                        <a:spcAft>
                          <a:spcPts val="0"/>
                        </a:spcAft>
                      </a:pPr>
                      <a:r>
                        <a:rPr lang="en-US" sz="1200">
                          <a:solidFill>
                            <a:srgbClr val="000000"/>
                          </a:solidFill>
                          <a:latin typeface="Times New Roman" pitchFamily="18" charset="0"/>
                          <a:ea typeface="Calibri"/>
                          <a:cs typeface="Times New Roman" pitchFamily="18" charset="0"/>
                        </a:rPr>
                        <a:t>12</a:t>
                      </a:r>
                      <a:endParaRPr lang="en-IN" sz="1200">
                        <a:latin typeface="Times New Roman" pitchFamily="18" charset="0"/>
                        <a:ea typeface="Calibri"/>
                        <a:cs typeface="Times New Roman" pitchFamily="18" charset="0"/>
                      </a:endParaRPr>
                    </a:p>
                  </a:txBody>
                  <a:tcPr marL="68580" marR="68580" marT="0" marB="0" anchor="b"/>
                </a:tc>
                <a:tc>
                  <a:txBody>
                    <a:bodyPr/>
                    <a:lstStyle/>
                    <a:p>
                      <a:pPr algn="ctr">
                        <a:lnSpc>
                          <a:spcPct val="115000"/>
                        </a:lnSpc>
                        <a:spcAft>
                          <a:spcPts val="0"/>
                        </a:spcAft>
                      </a:pPr>
                      <a:r>
                        <a:rPr lang="en-US" sz="1200" dirty="0">
                          <a:solidFill>
                            <a:srgbClr val="000000"/>
                          </a:solidFill>
                          <a:latin typeface="Times New Roman" pitchFamily="18" charset="0"/>
                          <a:ea typeface="Calibri"/>
                          <a:cs typeface="Times New Roman" pitchFamily="18" charset="0"/>
                        </a:rPr>
                        <a:t>HINDI LITRATURE</a:t>
                      </a:r>
                      <a:endParaRPr lang="en-IN" sz="1200" dirty="0">
                        <a:latin typeface="Times New Roman" pitchFamily="18" charset="0"/>
                        <a:ea typeface="Calibri"/>
                        <a:cs typeface="Times New Roman" pitchFamily="18" charset="0"/>
                      </a:endParaRPr>
                    </a:p>
                  </a:txBody>
                  <a:tcPr marL="68580" marR="68580" marT="0" marB="0" anchor="b"/>
                </a:tc>
                <a:tc>
                  <a:txBody>
                    <a:bodyPr/>
                    <a:lstStyle/>
                    <a:p>
                      <a:pPr algn="ctr">
                        <a:lnSpc>
                          <a:spcPct val="115000"/>
                        </a:lnSpc>
                        <a:spcAft>
                          <a:spcPts val="0"/>
                        </a:spcAft>
                      </a:pPr>
                      <a:r>
                        <a:rPr lang="en-US" sz="1200" dirty="0" smtClean="0">
                          <a:solidFill>
                            <a:srgbClr val="000000"/>
                          </a:solidFill>
                          <a:latin typeface="Times New Roman" pitchFamily="18" charset="0"/>
                          <a:ea typeface="Calibri"/>
                          <a:cs typeface="Times New Roman" pitchFamily="18" charset="0"/>
                        </a:rPr>
                        <a:t>2325</a:t>
                      </a:r>
                      <a:endParaRPr lang="en-IN" sz="1200" dirty="0">
                        <a:latin typeface="Times New Roman" pitchFamily="18" charset="0"/>
                        <a:ea typeface="Calibri"/>
                        <a:cs typeface="Times New Roman" pitchFamily="18" charset="0"/>
                      </a:endParaRPr>
                    </a:p>
                  </a:txBody>
                  <a:tcPr marL="68580" marR="68580" marT="0" marB="0" anchor="b"/>
                </a:tc>
              </a:tr>
              <a:tr h="254577">
                <a:tc>
                  <a:txBody>
                    <a:bodyPr/>
                    <a:lstStyle/>
                    <a:p>
                      <a:pPr algn="ctr">
                        <a:lnSpc>
                          <a:spcPct val="115000"/>
                        </a:lnSpc>
                        <a:spcAft>
                          <a:spcPts val="0"/>
                        </a:spcAft>
                      </a:pPr>
                      <a:r>
                        <a:rPr lang="en-US" sz="1200">
                          <a:solidFill>
                            <a:srgbClr val="000000"/>
                          </a:solidFill>
                          <a:latin typeface="Times New Roman" pitchFamily="18" charset="0"/>
                          <a:ea typeface="Calibri"/>
                          <a:cs typeface="Times New Roman" pitchFamily="18" charset="0"/>
                        </a:rPr>
                        <a:t>13</a:t>
                      </a:r>
                      <a:endParaRPr lang="en-IN" sz="1200">
                        <a:latin typeface="Times New Roman" pitchFamily="18" charset="0"/>
                        <a:ea typeface="Calibri"/>
                        <a:cs typeface="Times New Roman" pitchFamily="18" charset="0"/>
                      </a:endParaRPr>
                    </a:p>
                  </a:txBody>
                  <a:tcPr marL="68580" marR="68580" marT="0" marB="0" anchor="b"/>
                </a:tc>
                <a:tc>
                  <a:txBody>
                    <a:bodyPr/>
                    <a:lstStyle/>
                    <a:p>
                      <a:pPr algn="ctr">
                        <a:lnSpc>
                          <a:spcPct val="115000"/>
                        </a:lnSpc>
                        <a:spcAft>
                          <a:spcPts val="0"/>
                        </a:spcAft>
                      </a:pPr>
                      <a:r>
                        <a:rPr lang="en-US" sz="1200" dirty="0">
                          <a:solidFill>
                            <a:srgbClr val="000000"/>
                          </a:solidFill>
                          <a:latin typeface="Times New Roman" pitchFamily="18" charset="0"/>
                          <a:ea typeface="Calibri"/>
                          <a:cs typeface="Times New Roman" pitchFamily="18" charset="0"/>
                        </a:rPr>
                        <a:t>ECONOMICS</a:t>
                      </a:r>
                      <a:endParaRPr lang="en-IN" sz="1200" dirty="0">
                        <a:latin typeface="Times New Roman" pitchFamily="18" charset="0"/>
                        <a:ea typeface="Calibri"/>
                        <a:cs typeface="Times New Roman" pitchFamily="18" charset="0"/>
                      </a:endParaRPr>
                    </a:p>
                  </a:txBody>
                  <a:tcPr marL="68580" marR="68580" marT="0" marB="0" anchor="b"/>
                </a:tc>
                <a:tc>
                  <a:txBody>
                    <a:bodyPr/>
                    <a:lstStyle/>
                    <a:p>
                      <a:pPr algn="ctr">
                        <a:lnSpc>
                          <a:spcPct val="115000"/>
                        </a:lnSpc>
                        <a:spcAft>
                          <a:spcPts val="0"/>
                        </a:spcAft>
                      </a:pPr>
                      <a:r>
                        <a:rPr lang="en-US" sz="1200" dirty="0" smtClean="0">
                          <a:solidFill>
                            <a:srgbClr val="000000"/>
                          </a:solidFill>
                          <a:latin typeface="Times New Roman" pitchFamily="18" charset="0"/>
                          <a:ea typeface="Calibri"/>
                          <a:cs typeface="Times New Roman" pitchFamily="18" charset="0"/>
                        </a:rPr>
                        <a:t>2123</a:t>
                      </a:r>
                      <a:endParaRPr lang="en-IN" sz="1200" dirty="0">
                        <a:latin typeface="Times New Roman" pitchFamily="18" charset="0"/>
                        <a:ea typeface="Calibri"/>
                        <a:cs typeface="Times New Roman" pitchFamily="18" charset="0"/>
                      </a:endParaRPr>
                    </a:p>
                  </a:txBody>
                  <a:tcPr marL="68580" marR="68580" marT="0" marB="0" anchor="b"/>
                </a:tc>
              </a:tr>
              <a:tr h="254577">
                <a:tc>
                  <a:txBody>
                    <a:bodyPr/>
                    <a:lstStyle/>
                    <a:p>
                      <a:pPr algn="ctr">
                        <a:lnSpc>
                          <a:spcPct val="115000"/>
                        </a:lnSpc>
                        <a:spcAft>
                          <a:spcPts val="0"/>
                        </a:spcAft>
                      </a:pPr>
                      <a:r>
                        <a:rPr lang="en-US" sz="1200">
                          <a:solidFill>
                            <a:srgbClr val="000000"/>
                          </a:solidFill>
                          <a:latin typeface="Times New Roman" pitchFamily="18" charset="0"/>
                          <a:ea typeface="Calibri"/>
                          <a:cs typeface="Times New Roman" pitchFamily="18" charset="0"/>
                        </a:rPr>
                        <a:t>14</a:t>
                      </a:r>
                      <a:endParaRPr lang="en-IN" sz="1200">
                        <a:latin typeface="Times New Roman" pitchFamily="18" charset="0"/>
                        <a:ea typeface="Calibri"/>
                        <a:cs typeface="Times New Roman" pitchFamily="18" charset="0"/>
                      </a:endParaRPr>
                    </a:p>
                  </a:txBody>
                  <a:tcPr marL="68580" marR="68580" marT="0" marB="0" anchor="b"/>
                </a:tc>
                <a:tc>
                  <a:txBody>
                    <a:bodyPr/>
                    <a:lstStyle/>
                    <a:p>
                      <a:pPr algn="ctr">
                        <a:lnSpc>
                          <a:spcPct val="115000"/>
                        </a:lnSpc>
                        <a:spcAft>
                          <a:spcPts val="0"/>
                        </a:spcAft>
                      </a:pPr>
                      <a:r>
                        <a:rPr lang="en-US" sz="1200" dirty="0">
                          <a:solidFill>
                            <a:srgbClr val="000000"/>
                          </a:solidFill>
                          <a:latin typeface="Times New Roman" pitchFamily="18" charset="0"/>
                          <a:ea typeface="Calibri"/>
                          <a:cs typeface="Times New Roman" pitchFamily="18" charset="0"/>
                        </a:rPr>
                        <a:t>HISTORY</a:t>
                      </a:r>
                      <a:endParaRPr lang="en-IN" sz="1200" dirty="0">
                        <a:latin typeface="Times New Roman" pitchFamily="18" charset="0"/>
                        <a:ea typeface="Calibri"/>
                        <a:cs typeface="Times New Roman" pitchFamily="18" charset="0"/>
                      </a:endParaRPr>
                    </a:p>
                  </a:txBody>
                  <a:tcPr marL="68580" marR="68580" marT="0" marB="0" anchor="b"/>
                </a:tc>
                <a:tc>
                  <a:txBody>
                    <a:bodyPr/>
                    <a:lstStyle/>
                    <a:p>
                      <a:pPr algn="ctr">
                        <a:lnSpc>
                          <a:spcPct val="115000"/>
                        </a:lnSpc>
                        <a:spcAft>
                          <a:spcPts val="0"/>
                        </a:spcAft>
                      </a:pPr>
                      <a:r>
                        <a:rPr lang="en-US" sz="1200" dirty="0" smtClean="0">
                          <a:solidFill>
                            <a:srgbClr val="000000"/>
                          </a:solidFill>
                          <a:latin typeface="Times New Roman" pitchFamily="18" charset="0"/>
                          <a:ea typeface="Calibri"/>
                          <a:cs typeface="Times New Roman" pitchFamily="18" charset="0"/>
                        </a:rPr>
                        <a:t>1347</a:t>
                      </a:r>
                      <a:endParaRPr lang="en-IN" sz="1200" dirty="0">
                        <a:latin typeface="Times New Roman" pitchFamily="18" charset="0"/>
                        <a:ea typeface="Calibri"/>
                        <a:cs typeface="Times New Roman" pitchFamily="18" charset="0"/>
                      </a:endParaRPr>
                    </a:p>
                  </a:txBody>
                  <a:tcPr marL="68580" marR="68580" marT="0" marB="0" anchor="b"/>
                </a:tc>
              </a:tr>
              <a:tr h="254577">
                <a:tc>
                  <a:txBody>
                    <a:bodyPr/>
                    <a:lstStyle/>
                    <a:p>
                      <a:pPr algn="ctr">
                        <a:lnSpc>
                          <a:spcPct val="115000"/>
                        </a:lnSpc>
                        <a:spcAft>
                          <a:spcPts val="0"/>
                        </a:spcAft>
                      </a:pPr>
                      <a:r>
                        <a:rPr lang="en-US" sz="1200">
                          <a:solidFill>
                            <a:srgbClr val="000000"/>
                          </a:solidFill>
                          <a:latin typeface="Times New Roman" pitchFamily="18" charset="0"/>
                          <a:ea typeface="Calibri"/>
                          <a:cs typeface="Times New Roman" pitchFamily="18" charset="0"/>
                        </a:rPr>
                        <a:t>15</a:t>
                      </a:r>
                      <a:endParaRPr lang="en-IN" sz="1200">
                        <a:latin typeface="Times New Roman" pitchFamily="18" charset="0"/>
                        <a:ea typeface="Calibri"/>
                        <a:cs typeface="Times New Roman" pitchFamily="18" charset="0"/>
                      </a:endParaRPr>
                    </a:p>
                  </a:txBody>
                  <a:tcPr marL="68580" marR="68580" marT="0" marB="0" anchor="b"/>
                </a:tc>
                <a:tc>
                  <a:txBody>
                    <a:bodyPr/>
                    <a:lstStyle/>
                    <a:p>
                      <a:pPr algn="ctr">
                        <a:lnSpc>
                          <a:spcPct val="115000"/>
                        </a:lnSpc>
                        <a:spcAft>
                          <a:spcPts val="0"/>
                        </a:spcAft>
                      </a:pPr>
                      <a:r>
                        <a:rPr lang="en-US" sz="1200" dirty="0">
                          <a:solidFill>
                            <a:srgbClr val="000000"/>
                          </a:solidFill>
                          <a:latin typeface="Times New Roman" pitchFamily="18" charset="0"/>
                          <a:ea typeface="Calibri"/>
                          <a:cs typeface="Times New Roman" pitchFamily="18" charset="0"/>
                        </a:rPr>
                        <a:t>GEOGRAHY</a:t>
                      </a:r>
                      <a:endParaRPr lang="en-IN" sz="1200" dirty="0">
                        <a:latin typeface="Times New Roman" pitchFamily="18" charset="0"/>
                        <a:ea typeface="Calibri"/>
                        <a:cs typeface="Times New Roman" pitchFamily="18" charset="0"/>
                      </a:endParaRPr>
                    </a:p>
                  </a:txBody>
                  <a:tcPr marL="68580" marR="68580" marT="0" marB="0" anchor="b"/>
                </a:tc>
                <a:tc>
                  <a:txBody>
                    <a:bodyPr/>
                    <a:lstStyle/>
                    <a:p>
                      <a:pPr algn="ctr">
                        <a:lnSpc>
                          <a:spcPct val="115000"/>
                        </a:lnSpc>
                        <a:spcAft>
                          <a:spcPts val="0"/>
                        </a:spcAft>
                      </a:pPr>
                      <a:r>
                        <a:rPr lang="en-US" sz="1200" dirty="0" smtClean="0">
                          <a:solidFill>
                            <a:srgbClr val="000000"/>
                          </a:solidFill>
                          <a:latin typeface="Times New Roman" pitchFamily="18" charset="0"/>
                          <a:ea typeface="Calibri"/>
                          <a:cs typeface="Times New Roman" pitchFamily="18" charset="0"/>
                        </a:rPr>
                        <a:t>312</a:t>
                      </a:r>
                      <a:endParaRPr lang="en-IN" sz="1200" dirty="0">
                        <a:latin typeface="Times New Roman" pitchFamily="18" charset="0"/>
                        <a:ea typeface="Calibri"/>
                        <a:cs typeface="Times New Roman" pitchFamily="18" charset="0"/>
                      </a:endParaRPr>
                    </a:p>
                  </a:txBody>
                  <a:tcPr marL="68580" marR="68580" marT="0" marB="0" anchor="b"/>
                </a:tc>
              </a:tr>
              <a:tr h="254577">
                <a:tc>
                  <a:txBody>
                    <a:bodyPr/>
                    <a:lstStyle/>
                    <a:p>
                      <a:pPr algn="ctr">
                        <a:lnSpc>
                          <a:spcPct val="115000"/>
                        </a:lnSpc>
                        <a:spcAft>
                          <a:spcPts val="0"/>
                        </a:spcAft>
                      </a:pPr>
                      <a:r>
                        <a:rPr lang="en-US" sz="1200">
                          <a:solidFill>
                            <a:srgbClr val="000000"/>
                          </a:solidFill>
                          <a:latin typeface="Times New Roman" pitchFamily="18" charset="0"/>
                          <a:ea typeface="Calibri"/>
                          <a:cs typeface="Times New Roman" pitchFamily="18" charset="0"/>
                        </a:rPr>
                        <a:t>16</a:t>
                      </a:r>
                      <a:endParaRPr lang="en-IN" sz="1200">
                        <a:latin typeface="Times New Roman" pitchFamily="18" charset="0"/>
                        <a:ea typeface="Calibri"/>
                        <a:cs typeface="Times New Roman" pitchFamily="18" charset="0"/>
                      </a:endParaRPr>
                    </a:p>
                  </a:txBody>
                  <a:tcPr marL="68580" marR="68580" marT="0" marB="0" anchor="b"/>
                </a:tc>
                <a:tc>
                  <a:txBody>
                    <a:bodyPr/>
                    <a:lstStyle/>
                    <a:p>
                      <a:pPr algn="ctr">
                        <a:lnSpc>
                          <a:spcPct val="115000"/>
                        </a:lnSpc>
                        <a:spcAft>
                          <a:spcPts val="0"/>
                        </a:spcAft>
                      </a:pPr>
                      <a:r>
                        <a:rPr lang="en-US" sz="1200" dirty="0">
                          <a:solidFill>
                            <a:srgbClr val="000000"/>
                          </a:solidFill>
                          <a:latin typeface="Times New Roman" pitchFamily="18" charset="0"/>
                          <a:ea typeface="Calibri"/>
                          <a:cs typeface="Times New Roman" pitchFamily="18" charset="0"/>
                        </a:rPr>
                        <a:t>HOME SCIENCE</a:t>
                      </a:r>
                      <a:endParaRPr lang="en-IN" sz="1200" dirty="0">
                        <a:latin typeface="Times New Roman" pitchFamily="18" charset="0"/>
                        <a:ea typeface="Calibri"/>
                        <a:cs typeface="Times New Roman" pitchFamily="18" charset="0"/>
                      </a:endParaRPr>
                    </a:p>
                  </a:txBody>
                  <a:tcPr marL="68580" marR="68580" marT="0" marB="0" anchor="b"/>
                </a:tc>
                <a:tc>
                  <a:txBody>
                    <a:bodyPr/>
                    <a:lstStyle/>
                    <a:p>
                      <a:pPr algn="ctr">
                        <a:lnSpc>
                          <a:spcPct val="115000"/>
                        </a:lnSpc>
                        <a:spcAft>
                          <a:spcPts val="0"/>
                        </a:spcAft>
                      </a:pPr>
                      <a:r>
                        <a:rPr lang="en-US" sz="1200" dirty="0">
                          <a:solidFill>
                            <a:srgbClr val="000000"/>
                          </a:solidFill>
                          <a:latin typeface="Times New Roman" pitchFamily="18" charset="0"/>
                          <a:ea typeface="Calibri"/>
                          <a:cs typeface="Times New Roman" pitchFamily="18" charset="0"/>
                        </a:rPr>
                        <a:t>1213</a:t>
                      </a:r>
                      <a:endParaRPr lang="en-IN" sz="1200" dirty="0">
                        <a:latin typeface="Times New Roman" pitchFamily="18" charset="0"/>
                        <a:ea typeface="Calibri"/>
                        <a:cs typeface="Times New Roman" pitchFamily="18" charset="0"/>
                      </a:endParaRPr>
                    </a:p>
                  </a:txBody>
                  <a:tcPr marL="68580" marR="68580" marT="0" marB="0" anchor="b"/>
                </a:tc>
              </a:tr>
              <a:tr h="254577">
                <a:tc>
                  <a:txBody>
                    <a:bodyPr/>
                    <a:lstStyle/>
                    <a:p>
                      <a:pPr algn="ctr">
                        <a:lnSpc>
                          <a:spcPct val="115000"/>
                        </a:lnSpc>
                        <a:spcAft>
                          <a:spcPts val="0"/>
                        </a:spcAft>
                      </a:pPr>
                      <a:r>
                        <a:rPr lang="en-US" sz="1200">
                          <a:solidFill>
                            <a:srgbClr val="000000"/>
                          </a:solidFill>
                          <a:latin typeface="Times New Roman" pitchFamily="18" charset="0"/>
                          <a:ea typeface="Calibri"/>
                          <a:cs typeface="Times New Roman" pitchFamily="18" charset="0"/>
                        </a:rPr>
                        <a:t>17</a:t>
                      </a:r>
                      <a:endParaRPr lang="en-IN" sz="1200">
                        <a:latin typeface="Times New Roman" pitchFamily="18" charset="0"/>
                        <a:ea typeface="Calibri"/>
                        <a:cs typeface="Times New Roman" pitchFamily="18" charset="0"/>
                      </a:endParaRPr>
                    </a:p>
                  </a:txBody>
                  <a:tcPr marL="68580" marR="68580" marT="0" marB="0" anchor="b"/>
                </a:tc>
                <a:tc>
                  <a:txBody>
                    <a:bodyPr/>
                    <a:lstStyle/>
                    <a:p>
                      <a:pPr algn="ctr">
                        <a:lnSpc>
                          <a:spcPct val="115000"/>
                        </a:lnSpc>
                        <a:spcAft>
                          <a:spcPts val="0"/>
                        </a:spcAft>
                      </a:pPr>
                      <a:r>
                        <a:rPr lang="en-US" sz="1200" dirty="0">
                          <a:solidFill>
                            <a:srgbClr val="000000"/>
                          </a:solidFill>
                          <a:latin typeface="Times New Roman" pitchFamily="18" charset="0"/>
                          <a:ea typeface="Calibri"/>
                          <a:cs typeface="Times New Roman" pitchFamily="18" charset="0"/>
                        </a:rPr>
                        <a:t>ENGLISH</a:t>
                      </a:r>
                      <a:endParaRPr lang="en-IN" sz="1200" dirty="0">
                        <a:latin typeface="Times New Roman" pitchFamily="18" charset="0"/>
                        <a:ea typeface="Calibri"/>
                        <a:cs typeface="Times New Roman" pitchFamily="18" charset="0"/>
                      </a:endParaRPr>
                    </a:p>
                  </a:txBody>
                  <a:tcPr marL="68580" marR="68580" marT="0" marB="0" anchor="b"/>
                </a:tc>
                <a:tc>
                  <a:txBody>
                    <a:bodyPr/>
                    <a:lstStyle/>
                    <a:p>
                      <a:pPr algn="ctr">
                        <a:lnSpc>
                          <a:spcPct val="115000"/>
                        </a:lnSpc>
                        <a:spcAft>
                          <a:spcPts val="0"/>
                        </a:spcAft>
                      </a:pPr>
                      <a:r>
                        <a:rPr lang="en-US" sz="1200" dirty="0">
                          <a:solidFill>
                            <a:srgbClr val="000000"/>
                          </a:solidFill>
                          <a:latin typeface="Times New Roman" pitchFamily="18" charset="0"/>
                          <a:ea typeface="Calibri"/>
                          <a:cs typeface="Times New Roman" pitchFamily="18" charset="0"/>
                        </a:rPr>
                        <a:t>370</a:t>
                      </a:r>
                      <a:endParaRPr lang="en-IN" sz="1200" dirty="0">
                        <a:latin typeface="Times New Roman" pitchFamily="18" charset="0"/>
                        <a:ea typeface="Calibri"/>
                        <a:cs typeface="Times New Roman" pitchFamily="18" charset="0"/>
                      </a:endParaRPr>
                    </a:p>
                  </a:txBody>
                  <a:tcPr marL="68580" marR="68580" marT="0" marB="0" anchor="b"/>
                </a:tc>
              </a:tr>
              <a:tr h="254577">
                <a:tc>
                  <a:txBody>
                    <a:bodyPr/>
                    <a:lstStyle/>
                    <a:p>
                      <a:pPr algn="ctr">
                        <a:lnSpc>
                          <a:spcPct val="115000"/>
                        </a:lnSpc>
                        <a:spcAft>
                          <a:spcPts val="0"/>
                        </a:spcAft>
                      </a:pPr>
                      <a:r>
                        <a:rPr lang="en-US" sz="1200">
                          <a:solidFill>
                            <a:srgbClr val="000000"/>
                          </a:solidFill>
                          <a:latin typeface="Times New Roman" pitchFamily="18" charset="0"/>
                          <a:ea typeface="Calibri"/>
                          <a:cs typeface="Times New Roman" pitchFamily="18" charset="0"/>
                        </a:rPr>
                        <a:t>18</a:t>
                      </a:r>
                      <a:endParaRPr lang="en-IN" sz="1200">
                        <a:latin typeface="Times New Roman" pitchFamily="18" charset="0"/>
                        <a:ea typeface="Calibri"/>
                        <a:cs typeface="Times New Roman" pitchFamily="18" charset="0"/>
                      </a:endParaRPr>
                    </a:p>
                  </a:txBody>
                  <a:tcPr marL="68580" marR="68580" marT="0" marB="0" anchor="b"/>
                </a:tc>
                <a:tc>
                  <a:txBody>
                    <a:bodyPr/>
                    <a:lstStyle/>
                    <a:p>
                      <a:pPr algn="ctr">
                        <a:lnSpc>
                          <a:spcPct val="115000"/>
                        </a:lnSpc>
                        <a:spcAft>
                          <a:spcPts val="0"/>
                        </a:spcAft>
                      </a:pPr>
                      <a:r>
                        <a:rPr lang="en-US" sz="1200" dirty="0">
                          <a:solidFill>
                            <a:srgbClr val="000000"/>
                          </a:solidFill>
                          <a:latin typeface="Times New Roman" pitchFamily="18" charset="0"/>
                          <a:ea typeface="Calibri"/>
                          <a:cs typeface="Times New Roman" pitchFamily="18" charset="0"/>
                        </a:rPr>
                        <a:t>COMPETITION</a:t>
                      </a:r>
                      <a:endParaRPr lang="en-IN" sz="1200" dirty="0">
                        <a:latin typeface="Times New Roman" pitchFamily="18" charset="0"/>
                        <a:ea typeface="Calibri"/>
                        <a:cs typeface="Times New Roman" pitchFamily="18" charset="0"/>
                      </a:endParaRPr>
                    </a:p>
                  </a:txBody>
                  <a:tcPr marL="68580" marR="68580" marT="0" marB="0" anchor="b"/>
                </a:tc>
                <a:tc>
                  <a:txBody>
                    <a:bodyPr/>
                    <a:lstStyle/>
                    <a:p>
                      <a:pPr algn="ctr">
                        <a:lnSpc>
                          <a:spcPct val="115000"/>
                        </a:lnSpc>
                        <a:spcAft>
                          <a:spcPts val="0"/>
                        </a:spcAft>
                      </a:pPr>
                      <a:r>
                        <a:rPr lang="en-US" sz="1200" dirty="0">
                          <a:solidFill>
                            <a:srgbClr val="000000"/>
                          </a:solidFill>
                          <a:latin typeface="Times New Roman" pitchFamily="18" charset="0"/>
                          <a:ea typeface="Calibri"/>
                          <a:cs typeface="Times New Roman" pitchFamily="18" charset="0"/>
                        </a:rPr>
                        <a:t>1015</a:t>
                      </a:r>
                      <a:endParaRPr lang="en-IN" sz="1200" dirty="0">
                        <a:latin typeface="Times New Roman" pitchFamily="18" charset="0"/>
                        <a:ea typeface="Calibri"/>
                        <a:cs typeface="Times New Roman" pitchFamily="18" charset="0"/>
                      </a:endParaRPr>
                    </a:p>
                  </a:txBody>
                  <a:tcPr marL="68580" marR="68580" marT="0" marB="0" anchor="b"/>
                </a:tc>
              </a:tr>
              <a:tr h="254577">
                <a:tc>
                  <a:txBody>
                    <a:bodyPr/>
                    <a:lstStyle/>
                    <a:p>
                      <a:pPr algn="ctr">
                        <a:lnSpc>
                          <a:spcPct val="115000"/>
                        </a:lnSpc>
                        <a:spcAft>
                          <a:spcPts val="0"/>
                        </a:spcAft>
                      </a:pPr>
                      <a:r>
                        <a:rPr lang="en-US" sz="1200">
                          <a:solidFill>
                            <a:srgbClr val="000000"/>
                          </a:solidFill>
                          <a:latin typeface="Times New Roman" pitchFamily="18" charset="0"/>
                          <a:ea typeface="Calibri"/>
                          <a:cs typeface="Times New Roman" pitchFamily="18" charset="0"/>
                        </a:rPr>
                        <a:t>19</a:t>
                      </a:r>
                      <a:endParaRPr lang="en-IN" sz="1200">
                        <a:latin typeface="Times New Roman" pitchFamily="18" charset="0"/>
                        <a:ea typeface="Calibri"/>
                        <a:cs typeface="Times New Roman" pitchFamily="18" charset="0"/>
                      </a:endParaRPr>
                    </a:p>
                  </a:txBody>
                  <a:tcPr marL="68580" marR="68580" marT="0" marB="0" anchor="b"/>
                </a:tc>
                <a:tc>
                  <a:txBody>
                    <a:bodyPr/>
                    <a:lstStyle/>
                    <a:p>
                      <a:pPr algn="ctr">
                        <a:lnSpc>
                          <a:spcPct val="115000"/>
                        </a:lnSpc>
                        <a:spcAft>
                          <a:spcPts val="0"/>
                        </a:spcAft>
                      </a:pPr>
                      <a:r>
                        <a:rPr lang="en-US" sz="1200" dirty="0">
                          <a:solidFill>
                            <a:srgbClr val="000000"/>
                          </a:solidFill>
                          <a:latin typeface="Times New Roman" pitchFamily="18" charset="0"/>
                          <a:ea typeface="Calibri"/>
                          <a:cs typeface="Times New Roman" pitchFamily="18" charset="0"/>
                        </a:rPr>
                        <a:t>REFEREANCE</a:t>
                      </a:r>
                      <a:endParaRPr lang="en-IN" sz="1200" dirty="0">
                        <a:latin typeface="Times New Roman" pitchFamily="18" charset="0"/>
                        <a:ea typeface="Calibri"/>
                        <a:cs typeface="Times New Roman" pitchFamily="18" charset="0"/>
                      </a:endParaRPr>
                    </a:p>
                  </a:txBody>
                  <a:tcPr marL="68580" marR="68580" marT="0" marB="0" anchor="b"/>
                </a:tc>
                <a:tc>
                  <a:txBody>
                    <a:bodyPr/>
                    <a:lstStyle/>
                    <a:p>
                      <a:pPr algn="ctr">
                        <a:lnSpc>
                          <a:spcPct val="115000"/>
                        </a:lnSpc>
                        <a:spcAft>
                          <a:spcPts val="0"/>
                        </a:spcAft>
                      </a:pPr>
                      <a:r>
                        <a:rPr lang="en-US" sz="1200" dirty="0">
                          <a:solidFill>
                            <a:srgbClr val="000000"/>
                          </a:solidFill>
                          <a:latin typeface="Times New Roman" pitchFamily="18" charset="0"/>
                          <a:ea typeface="Calibri"/>
                          <a:cs typeface="Times New Roman" pitchFamily="18" charset="0"/>
                        </a:rPr>
                        <a:t>2700</a:t>
                      </a:r>
                      <a:endParaRPr lang="en-IN" sz="1200" dirty="0">
                        <a:latin typeface="Times New Roman" pitchFamily="18" charset="0"/>
                        <a:ea typeface="Calibri"/>
                        <a:cs typeface="Times New Roman" pitchFamily="18" charset="0"/>
                      </a:endParaRPr>
                    </a:p>
                  </a:txBody>
                  <a:tcPr marL="68580" marR="68580" marT="0" marB="0" anchor="b"/>
                </a:tc>
              </a:tr>
              <a:tr h="254577">
                <a:tc>
                  <a:txBody>
                    <a:bodyPr/>
                    <a:lstStyle/>
                    <a:p>
                      <a:pPr algn="ctr">
                        <a:lnSpc>
                          <a:spcPct val="115000"/>
                        </a:lnSpc>
                        <a:spcAft>
                          <a:spcPts val="0"/>
                        </a:spcAft>
                      </a:pPr>
                      <a:endParaRPr lang="en-IN" sz="1200" dirty="0">
                        <a:latin typeface="Times New Roman" pitchFamily="18" charset="0"/>
                        <a:ea typeface="Calibri"/>
                        <a:cs typeface="Times New Roman" pitchFamily="18" charset="0"/>
                      </a:endParaRPr>
                    </a:p>
                  </a:txBody>
                  <a:tcPr marL="68580" marR="68580" marT="0" marB="0" anchor="b"/>
                </a:tc>
                <a:tc>
                  <a:txBody>
                    <a:bodyPr/>
                    <a:lstStyle/>
                    <a:p>
                      <a:pPr algn="ctr">
                        <a:lnSpc>
                          <a:spcPct val="115000"/>
                        </a:lnSpc>
                        <a:spcAft>
                          <a:spcPts val="0"/>
                        </a:spcAft>
                      </a:pPr>
                      <a:r>
                        <a:rPr lang="en-US" sz="1200" b="1" dirty="0">
                          <a:solidFill>
                            <a:srgbClr val="000000"/>
                          </a:solidFill>
                          <a:latin typeface="Times New Roman" pitchFamily="18" charset="0"/>
                          <a:ea typeface="Calibri"/>
                          <a:cs typeface="Times New Roman" pitchFamily="18" charset="0"/>
                        </a:rPr>
                        <a:t>TOTAL BOOKS</a:t>
                      </a:r>
                      <a:endParaRPr lang="en-IN" sz="1200" dirty="0">
                        <a:latin typeface="Times New Roman" pitchFamily="18" charset="0"/>
                        <a:ea typeface="Calibri"/>
                        <a:cs typeface="Times New Roman" pitchFamily="18" charset="0"/>
                      </a:endParaRPr>
                    </a:p>
                  </a:txBody>
                  <a:tcPr marL="68580" marR="68580" marT="0" marB="0" anchor="b"/>
                </a:tc>
                <a:tc>
                  <a:txBody>
                    <a:bodyPr/>
                    <a:lstStyle/>
                    <a:p>
                      <a:pPr algn="ctr">
                        <a:lnSpc>
                          <a:spcPct val="115000"/>
                        </a:lnSpc>
                        <a:spcAft>
                          <a:spcPts val="0"/>
                        </a:spcAft>
                      </a:pPr>
                      <a:r>
                        <a:rPr lang="en-US" sz="1200" dirty="0" smtClean="0">
                          <a:latin typeface="Times New Roman" pitchFamily="18" charset="0"/>
                          <a:cs typeface="Times New Roman" pitchFamily="18" charset="0"/>
                        </a:rPr>
                        <a:t>30,053</a:t>
                      </a:r>
                      <a:endParaRPr lang="en-IN" sz="1200" dirty="0">
                        <a:latin typeface="Times New Roman" pitchFamily="18" charset="0"/>
                        <a:ea typeface="Calibri"/>
                        <a:cs typeface="Times New Roman" pitchFamily="18" charset="0"/>
                      </a:endParaRPr>
                    </a:p>
                  </a:txBody>
                  <a:tcPr marL="68580" marR="68580" marT="0" marB="0" anchor="b"/>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80" name="Oval 32"/>
          <p:cNvSpPr>
            <a:spLocks noChangeArrowheads="1"/>
          </p:cNvSpPr>
          <p:nvPr/>
        </p:nvSpPr>
        <p:spPr bwMode="auto">
          <a:xfrm>
            <a:off x="3643306" y="3143248"/>
            <a:ext cx="1428760" cy="1285884"/>
          </a:xfrm>
          <a:prstGeom prst="ellipse">
            <a:avLst/>
          </a:prstGeom>
          <a:solidFill>
            <a:srgbClr val="66CC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ct val="0"/>
              </a:spcAft>
            </a:pP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Total Books </a:t>
            </a:r>
            <a:r>
              <a:rPr lang="en-US" b="1" dirty="0" smtClean="0">
                <a:latin typeface="Times New Roman" pitchFamily="18" charset="0"/>
                <a:cs typeface="Times New Roman" pitchFamily="18" charset="0"/>
              </a:rPr>
              <a:t>30,053</a:t>
            </a:r>
            <a:endParaRPr kumimoji="0" lang="en-US"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081" name="Rectangle 33"/>
          <p:cNvSpPr>
            <a:spLocks noChangeArrowheads="1"/>
          </p:cNvSpPr>
          <p:nvPr/>
        </p:nvSpPr>
        <p:spPr bwMode="auto">
          <a:xfrm>
            <a:off x="0" y="0"/>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IN"/>
          </a:p>
        </p:txBody>
      </p:sp>
      <p:sp>
        <p:nvSpPr>
          <p:cNvPr id="2084" name="Rectangle 36"/>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cs typeface="Arial" pitchFamily="34" charset="0"/>
              </a:rPr>
              <a:t/>
            </a:r>
            <a:br>
              <a:rPr kumimoji="0" lang="en-US" sz="11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85" name="Rectangle 37"/>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86" name="Rectangle 38"/>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7" name="Title 1"/>
          <p:cNvSpPr txBox="1">
            <a:spLocks/>
          </p:cNvSpPr>
          <p:nvPr/>
        </p:nvSpPr>
        <p:spPr>
          <a:xfrm>
            <a:off x="1000100" y="285728"/>
            <a:ext cx="6858048" cy="714380"/>
          </a:xfrm>
          <a:prstGeom prst="rect">
            <a:avLst/>
          </a:prstGeom>
          <a:solidFill>
            <a:srgbClr val="00B050"/>
          </a:solidFill>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TOTAL LIBRARY</a:t>
            </a:r>
            <a:r>
              <a:rPr kumimoji="0" lang="en-US" sz="3600" b="0"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COLLECTIONS</a:t>
            </a:r>
          </a:p>
        </p:txBody>
      </p:sp>
      <p:sp>
        <p:nvSpPr>
          <p:cNvPr id="19" name="Oval 18"/>
          <p:cNvSpPr/>
          <p:nvPr/>
        </p:nvSpPr>
        <p:spPr>
          <a:xfrm>
            <a:off x="2357422" y="1428736"/>
            <a:ext cx="1143008"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spcBef>
                <a:spcPct val="0"/>
              </a:spcBef>
              <a:spcAft>
                <a:spcPct val="0"/>
              </a:spcAft>
            </a:pPr>
            <a:r>
              <a:rPr lang="en-US" dirty="0" smtClean="0">
                <a:solidFill>
                  <a:schemeClr val="tx1"/>
                </a:solidFill>
                <a:latin typeface="Times New Roman" pitchFamily="18" charset="0"/>
                <a:ea typeface="Calibri" pitchFamily="34" charset="0"/>
                <a:cs typeface="Times New Roman" pitchFamily="18" charset="0"/>
              </a:rPr>
              <a:t>UGC</a:t>
            </a:r>
          </a:p>
          <a:p>
            <a:pPr lvl="0" algn="ctr" eaLnBrk="0" fontAlgn="base" hangingPunct="0">
              <a:spcBef>
                <a:spcPct val="0"/>
              </a:spcBef>
              <a:spcAft>
                <a:spcPct val="0"/>
              </a:spcAft>
            </a:pPr>
            <a:r>
              <a:rPr lang="en-US" dirty="0" smtClean="0">
                <a:solidFill>
                  <a:schemeClr val="tx1"/>
                </a:solidFill>
                <a:latin typeface="Times New Roman" pitchFamily="18" charset="0"/>
                <a:ea typeface="Calibri" pitchFamily="34" charset="0"/>
                <a:cs typeface="Times New Roman" pitchFamily="18" charset="0"/>
              </a:rPr>
              <a:t> 6385</a:t>
            </a:r>
            <a:endParaRPr lang="en-US" dirty="0" smtClean="0">
              <a:solidFill>
                <a:schemeClr val="tx1"/>
              </a:solidFill>
              <a:latin typeface="Arial" pitchFamily="34" charset="0"/>
              <a:cs typeface="Arial" pitchFamily="34" charset="0"/>
            </a:endParaRPr>
          </a:p>
        </p:txBody>
      </p:sp>
      <p:sp>
        <p:nvSpPr>
          <p:cNvPr id="20" name="Oval 19"/>
          <p:cNvSpPr/>
          <p:nvPr/>
        </p:nvSpPr>
        <p:spPr>
          <a:xfrm>
            <a:off x="6072198" y="3371856"/>
            <a:ext cx="271464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spcBef>
                <a:spcPct val="0"/>
              </a:spcBef>
              <a:spcAft>
                <a:spcPct val="0"/>
              </a:spcAft>
            </a:pPr>
            <a:r>
              <a:rPr lang="en-US" b="1" dirty="0" smtClean="0">
                <a:solidFill>
                  <a:schemeClr val="tx1"/>
                </a:solidFill>
                <a:latin typeface="Times New Roman" pitchFamily="18" charset="0"/>
                <a:ea typeface="Calibri" pitchFamily="34" charset="0"/>
                <a:cs typeface="Times New Roman" pitchFamily="18" charset="0"/>
              </a:rPr>
              <a:t>CONTINGENCY 12182</a:t>
            </a:r>
            <a:endParaRPr lang="en-US" b="1" dirty="0" smtClean="0">
              <a:solidFill>
                <a:schemeClr val="tx1"/>
              </a:solidFill>
              <a:latin typeface="Arial" pitchFamily="34" charset="0"/>
              <a:cs typeface="Arial" pitchFamily="34" charset="0"/>
            </a:endParaRPr>
          </a:p>
        </p:txBody>
      </p:sp>
      <p:sp>
        <p:nvSpPr>
          <p:cNvPr id="21" name="Oval 20"/>
          <p:cNvSpPr/>
          <p:nvPr/>
        </p:nvSpPr>
        <p:spPr>
          <a:xfrm>
            <a:off x="785786" y="3443294"/>
            <a:ext cx="2071702"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en-US" b="1" dirty="0" smtClean="0">
                <a:solidFill>
                  <a:schemeClr val="tx1"/>
                </a:solidFill>
                <a:latin typeface="Times New Roman" pitchFamily="18" charset="0"/>
                <a:ea typeface="Calibri" pitchFamily="34" charset="0"/>
                <a:cs typeface="Times New Roman" pitchFamily="18" charset="0"/>
              </a:rPr>
              <a:t>NON GOVT. </a:t>
            </a:r>
            <a:endParaRPr lang="en-US" b="1" dirty="0" smtClean="0">
              <a:latin typeface="Times New Roman" pitchFamily="18" charset="0"/>
              <a:ea typeface="Calibri" pitchFamily="34" charset="0"/>
              <a:cs typeface="Times New Roman" pitchFamily="18" charset="0"/>
            </a:endParaRPr>
          </a:p>
          <a:p>
            <a:pPr lvl="0" algn="ctr" fontAlgn="base">
              <a:spcBef>
                <a:spcPct val="0"/>
              </a:spcBef>
              <a:spcAft>
                <a:spcPct val="0"/>
              </a:spcAft>
            </a:pPr>
            <a:r>
              <a:rPr lang="en-US" b="1" dirty="0" smtClean="0">
                <a:solidFill>
                  <a:schemeClr val="tx1"/>
                </a:solidFill>
                <a:latin typeface="Times New Roman" pitchFamily="18" charset="0"/>
                <a:cs typeface="Times New Roman" pitchFamily="18" charset="0"/>
              </a:rPr>
              <a:t>1388</a:t>
            </a:r>
            <a:endParaRPr lang="en-US" b="1" dirty="0" smtClean="0">
              <a:solidFill>
                <a:schemeClr val="tx1"/>
              </a:solidFill>
              <a:latin typeface="Arial" pitchFamily="34" charset="0"/>
              <a:cs typeface="Arial" pitchFamily="34" charset="0"/>
            </a:endParaRPr>
          </a:p>
        </p:txBody>
      </p:sp>
      <p:sp>
        <p:nvSpPr>
          <p:cNvPr id="22" name="Oval 21"/>
          <p:cNvSpPr/>
          <p:nvPr/>
        </p:nvSpPr>
        <p:spPr>
          <a:xfrm>
            <a:off x="5214942" y="1500174"/>
            <a:ext cx="142876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spcBef>
                <a:spcPct val="0"/>
              </a:spcBef>
              <a:spcAft>
                <a:spcPct val="0"/>
              </a:spcAft>
            </a:pPr>
            <a:r>
              <a:rPr lang="en-US" b="1" dirty="0" smtClean="0">
                <a:solidFill>
                  <a:schemeClr val="tx1"/>
                </a:solidFill>
                <a:latin typeface="Times New Roman" pitchFamily="18" charset="0"/>
                <a:ea typeface="Calibri" pitchFamily="34" charset="0"/>
                <a:cs typeface="Times New Roman" pitchFamily="18" charset="0"/>
              </a:rPr>
              <a:t>BPL</a:t>
            </a:r>
          </a:p>
          <a:p>
            <a:pPr lvl="0" algn="ctr" eaLnBrk="0" fontAlgn="base" hangingPunct="0">
              <a:spcBef>
                <a:spcPct val="0"/>
              </a:spcBef>
              <a:spcAft>
                <a:spcPct val="0"/>
              </a:spcAft>
            </a:pPr>
            <a:r>
              <a:rPr lang="en-US" b="1" dirty="0" smtClean="0">
                <a:solidFill>
                  <a:schemeClr val="tx1"/>
                </a:solidFill>
                <a:latin typeface="Times New Roman" pitchFamily="18" charset="0"/>
                <a:ea typeface="Calibri" pitchFamily="34" charset="0"/>
                <a:cs typeface="Times New Roman" pitchFamily="18" charset="0"/>
              </a:rPr>
              <a:t> 1441</a:t>
            </a:r>
            <a:endParaRPr lang="en-US" sz="3200" b="1" dirty="0" smtClean="0">
              <a:solidFill>
                <a:schemeClr val="tx1"/>
              </a:solidFill>
              <a:latin typeface="Arial" pitchFamily="34" charset="0"/>
              <a:cs typeface="Arial" pitchFamily="34" charset="0"/>
            </a:endParaRPr>
          </a:p>
        </p:txBody>
      </p:sp>
      <p:sp>
        <p:nvSpPr>
          <p:cNvPr id="23" name="Oval 22"/>
          <p:cNvSpPr/>
          <p:nvPr/>
        </p:nvSpPr>
        <p:spPr>
          <a:xfrm>
            <a:off x="3214678" y="5500702"/>
            <a:ext cx="250033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spcBef>
                <a:spcPct val="0"/>
              </a:spcBef>
              <a:spcAft>
                <a:spcPct val="0"/>
              </a:spcAft>
            </a:pPr>
            <a:r>
              <a:rPr lang="en-US" b="1" dirty="0" smtClean="0">
                <a:solidFill>
                  <a:schemeClr val="tx1"/>
                </a:solidFill>
                <a:latin typeface="Times New Roman" pitchFamily="18" charset="0"/>
                <a:ea typeface="Calibri" pitchFamily="34" charset="0"/>
                <a:cs typeface="Times New Roman" pitchFamily="18" charset="0"/>
              </a:rPr>
              <a:t>BOOK BANK (ST, SC) </a:t>
            </a:r>
          </a:p>
          <a:p>
            <a:pPr lvl="0" algn="ctr" eaLnBrk="0" fontAlgn="base" hangingPunct="0">
              <a:spcBef>
                <a:spcPct val="0"/>
              </a:spcBef>
              <a:spcAft>
                <a:spcPct val="0"/>
              </a:spcAft>
            </a:pPr>
            <a:r>
              <a:rPr lang="en-US" b="1" dirty="0" smtClean="0">
                <a:solidFill>
                  <a:schemeClr val="tx1"/>
                </a:solidFill>
                <a:latin typeface="Times New Roman" pitchFamily="18" charset="0"/>
                <a:ea typeface="Calibri" pitchFamily="34" charset="0"/>
                <a:cs typeface="Times New Roman" pitchFamily="18" charset="0"/>
              </a:rPr>
              <a:t>8657</a:t>
            </a:r>
            <a:endParaRPr lang="en-US" b="1" dirty="0" smtClean="0">
              <a:solidFill>
                <a:schemeClr val="tx1"/>
              </a:solidFill>
              <a:latin typeface="Arial" pitchFamily="34" charset="0"/>
              <a:cs typeface="Arial" pitchFamily="34" charset="0"/>
            </a:endParaRPr>
          </a:p>
        </p:txBody>
      </p:sp>
      <p:sp>
        <p:nvSpPr>
          <p:cNvPr id="24" name="Right Arrow 23"/>
          <p:cNvSpPr/>
          <p:nvPr/>
        </p:nvSpPr>
        <p:spPr>
          <a:xfrm>
            <a:off x="5072066" y="357187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Down Arrow 25"/>
          <p:cNvSpPr/>
          <p:nvPr/>
        </p:nvSpPr>
        <p:spPr>
          <a:xfrm>
            <a:off x="4143372" y="4500570"/>
            <a:ext cx="500066" cy="8572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Left Arrow 26"/>
          <p:cNvSpPr/>
          <p:nvPr/>
        </p:nvSpPr>
        <p:spPr>
          <a:xfrm>
            <a:off x="2857488" y="3587310"/>
            <a:ext cx="78581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Down Arrow 29"/>
          <p:cNvSpPr/>
          <p:nvPr/>
        </p:nvSpPr>
        <p:spPr>
          <a:xfrm rot="8646625">
            <a:off x="3412298" y="2161703"/>
            <a:ext cx="500066" cy="12113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1" name="Down Arrow 30"/>
          <p:cNvSpPr/>
          <p:nvPr/>
        </p:nvSpPr>
        <p:spPr>
          <a:xfrm rot="13261256">
            <a:off x="4845020" y="2239827"/>
            <a:ext cx="500066" cy="11308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flipH="1">
            <a:off x="571472" y="1785926"/>
            <a:ext cx="114328" cy="1319209"/>
          </a:xfrm>
        </p:spPr>
        <p:txBody>
          <a:bodyPr>
            <a:normAutofit fontScale="90000"/>
          </a:bodyPr>
          <a:lstStyle/>
          <a:p>
            <a:r>
              <a:rPr lang="en-US" dirty="0" smtClean="0"/>
              <a:t/>
            </a:r>
            <a:br>
              <a:rPr lang="en-US" dirty="0" smtClean="0"/>
            </a:br>
            <a:r>
              <a:rPr lang="en-IN" dirty="0" smtClean="0"/>
              <a:t/>
            </a:r>
            <a:br>
              <a:rPr lang="en-IN" dirty="0" smtClean="0"/>
            </a:br>
            <a:r>
              <a:rPr lang="en-IN" dirty="0" smtClean="0"/>
              <a:t/>
            </a:r>
            <a:br>
              <a:rPr lang="en-IN" dirty="0" smtClean="0"/>
            </a:br>
            <a:endParaRPr lang="en-IN" dirty="0"/>
          </a:p>
        </p:txBody>
      </p:sp>
      <p:sp>
        <p:nvSpPr>
          <p:cNvPr id="7" name="Title 1"/>
          <p:cNvSpPr txBox="1">
            <a:spLocks/>
          </p:cNvSpPr>
          <p:nvPr/>
        </p:nvSpPr>
        <p:spPr>
          <a:xfrm>
            <a:off x="685800" y="142853"/>
            <a:ext cx="7772400" cy="1500198"/>
          </a:xfrm>
          <a:prstGeom prst="rect">
            <a:avLst/>
          </a:prstGeom>
        </p:spPr>
        <p:txBody>
          <a:bodyPr vert="horz" anchor="b">
            <a:normAutofit lnSpcReduction="100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200" b="1" i="0" u="none" strike="noStrike" kern="1200" cap="none" spc="0" normalizeH="0" baseline="0" noProof="0" dirty="0" smtClean="0">
                <a:ln>
                  <a:noFill/>
                </a:ln>
                <a:effectLst/>
                <a:uLnTx/>
                <a:uFillTx/>
                <a:latin typeface="Times New Roman" pitchFamily="18" charset="0"/>
                <a:ea typeface="+mj-ea"/>
                <a:cs typeface="Times New Roman" pitchFamily="18" charset="0"/>
              </a:rPr>
              <a:t>Library and Information Centre</a:t>
            </a:r>
            <a:endParaRPr kumimoji="0" lang="en-US" sz="2800" b="1" i="0" u="none" strike="noStrike" kern="1200" cap="none" spc="0" normalizeH="0" baseline="0" noProof="0" dirty="0" smtClean="0">
              <a:ln>
                <a:noFill/>
              </a:ln>
              <a:effectLst/>
              <a:uLnTx/>
              <a:uFillTx/>
              <a:latin typeface="Times New Roman" pitchFamily="18" charset="0"/>
              <a:ea typeface="+mj-ea"/>
              <a:cs typeface="Times New Roman"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latin typeface="Times New Roman" pitchFamily="18" charset="0"/>
                <a:ea typeface="+mj-ea"/>
                <a:cs typeface="Times New Roman" pitchFamily="18" charset="0"/>
              </a:rPr>
              <a:t>Swami </a:t>
            </a:r>
            <a:r>
              <a:rPr lang="en-US" sz="2800" b="1" dirty="0" err="1" smtClean="0">
                <a:latin typeface="Times New Roman" pitchFamily="18" charset="0"/>
                <a:ea typeface="+mj-ea"/>
                <a:cs typeface="Times New Roman" pitchFamily="18" charset="0"/>
              </a:rPr>
              <a:t>Vivekanand</a:t>
            </a:r>
            <a:r>
              <a:rPr lang="en-US" sz="2800" b="1" dirty="0" smtClean="0">
                <a:latin typeface="Times New Roman" pitchFamily="18" charset="0"/>
                <a:ea typeface="+mj-ea"/>
                <a:cs typeface="Times New Roman" pitchFamily="18" charset="0"/>
              </a:rPr>
              <a:t> Library</a:t>
            </a:r>
          </a:p>
          <a:p>
            <a:pPr lvl="0" algn="ctr">
              <a:spcBef>
                <a:spcPct val="0"/>
              </a:spcBef>
              <a:defRPr/>
            </a:pPr>
            <a:r>
              <a:rPr lang="en-US" sz="2800" b="1" dirty="0" smtClean="0">
                <a:latin typeface="Times New Roman" pitchFamily="18" charset="0"/>
                <a:cs typeface="Times New Roman" pitchFamily="18" charset="0"/>
              </a:rPr>
              <a:t>Govt. GSG P.G. College </a:t>
            </a:r>
            <a:r>
              <a:rPr lang="en-US" sz="2800" b="1" dirty="0" err="1" smtClean="0">
                <a:latin typeface="Times New Roman" pitchFamily="18" charset="0"/>
                <a:cs typeface="Times New Roman" pitchFamily="18" charset="0"/>
              </a:rPr>
              <a:t>Balod</a:t>
            </a:r>
            <a:r>
              <a:rPr lang="en-US" sz="2800" b="1" dirty="0" smtClean="0">
                <a:latin typeface="Times New Roman" pitchFamily="18" charset="0"/>
                <a:cs typeface="Times New Roman" pitchFamily="18" charset="0"/>
              </a:rPr>
              <a:t> (C.G.)</a:t>
            </a:r>
            <a:endParaRPr kumimoji="0" lang="en-IN" sz="2800" b="1"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
        <p:nvSpPr>
          <p:cNvPr id="9" name="TextBox 8"/>
          <p:cNvSpPr txBox="1"/>
          <p:nvPr/>
        </p:nvSpPr>
        <p:spPr>
          <a:xfrm>
            <a:off x="4429124" y="3071810"/>
            <a:ext cx="4357718" cy="2308324"/>
          </a:xfrm>
          <a:prstGeom prst="rect">
            <a:avLst/>
          </a:prstGeom>
          <a:noFill/>
        </p:spPr>
        <p:txBody>
          <a:bodyPr wrap="square" rtlCol="0">
            <a:spAutoFit/>
          </a:bodyPr>
          <a:lstStyle/>
          <a:p>
            <a:pPr algn="ctr"/>
            <a:endParaRPr lang="en-US" b="1" dirty="0" smtClean="0">
              <a:latin typeface="Times New Roman" pitchFamily="18" charset="0"/>
              <a:cs typeface="Times New Roman" pitchFamily="18" charset="0"/>
            </a:endParaRPr>
          </a:p>
          <a:p>
            <a:pPr algn="ctr"/>
            <a:endParaRPr lang="en-US" b="1" dirty="0" smtClean="0">
              <a:latin typeface="Times New Roman" pitchFamily="18" charset="0"/>
              <a:cs typeface="Times New Roman" pitchFamily="18" charset="0"/>
            </a:endParaRPr>
          </a:p>
          <a:p>
            <a:pPr algn="ctr"/>
            <a:r>
              <a:rPr lang="en-US" b="1" dirty="0" smtClean="0">
                <a:latin typeface="Times New Roman" pitchFamily="18" charset="0"/>
                <a:cs typeface="Times New Roman" pitchFamily="18" charset="0"/>
              </a:rPr>
              <a:t>Presented by</a:t>
            </a:r>
            <a:endParaRPr lang="en-US" dirty="0" smtClean="0">
              <a:latin typeface="Times New Roman" pitchFamily="18" charset="0"/>
              <a:cs typeface="Times New Roman" pitchFamily="18" charset="0"/>
            </a:endParaRPr>
          </a:p>
          <a:p>
            <a:pPr algn="ctr">
              <a:lnSpc>
                <a:spcPct val="150000"/>
              </a:lnSpc>
            </a:pPr>
            <a:r>
              <a:rPr lang="en-US" b="1" dirty="0" smtClean="0">
                <a:latin typeface="Times New Roman" pitchFamily="18" charset="0"/>
                <a:cs typeface="Times New Roman" pitchFamily="18" charset="0"/>
              </a:rPr>
              <a:t>Smt. </a:t>
            </a:r>
            <a:r>
              <a:rPr lang="en-US" b="1" dirty="0" err="1" smtClean="0">
                <a:latin typeface="Times New Roman" pitchFamily="18" charset="0"/>
                <a:cs typeface="Times New Roman" pitchFamily="18" charset="0"/>
              </a:rPr>
              <a:t>Jayanti</a:t>
            </a:r>
            <a:r>
              <a:rPr lang="en-US" b="1" dirty="0" smtClean="0">
                <a:latin typeface="Times New Roman" pitchFamily="18" charset="0"/>
                <a:cs typeface="Times New Roman" pitchFamily="18" charset="0"/>
              </a:rPr>
              <a:t> Singh</a:t>
            </a:r>
          </a:p>
          <a:p>
            <a:pPr algn="ctr">
              <a:lnSpc>
                <a:spcPct val="150000"/>
              </a:lnSpc>
            </a:pPr>
            <a:r>
              <a:rPr lang="en-US" dirty="0" smtClean="0">
                <a:latin typeface="Times New Roman" pitchFamily="18" charset="0"/>
                <a:cs typeface="Times New Roman" pitchFamily="18" charset="0"/>
              </a:rPr>
              <a:t>(Librarian)</a:t>
            </a:r>
          </a:p>
          <a:p>
            <a:pPr algn="ctr"/>
            <a:r>
              <a:rPr lang="en-US" dirty="0" smtClean="0">
                <a:latin typeface="Times New Roman" pitchFamily="18" charset="0"/>
                <a:cs typeface="Times New Roman" pitchFamily="18" charset="0"/>
              </a:rPr>
              <a:t>Email – </a:t>
            </a:r>
            <a:r>
              <a:rPr lang="en-US" dirty="0" smtClean="0">
                <a:latin typeface="Times New Roman" pitchFamily="18" charset="0"/>
                <a:cs typeface="Times New Roman" pitchFamily="18" charset="0"/>
                <a:hlinkClick r:id="rId2"/>
              </a:rPr>
              <a:t>jayatoppo1@gmail.com</a:t>
            </a:r>
            <a:endParaRPr lang="en-US" dirty="0" smtClean="0">
              <a:latin typeface="Times New Roman" pitchFamily="18" charset="0"/>
              <a:cs typeface="Times New Roman" pitchFamily="18" charset="0"/>
            </a:endParaRPr>
          </a:p>
          <a:p>
            <a:pPr algn="ctr"/>
            <a:endParaRPr lang="en-IN" dirty="0"/>
          </a:p>
        </p:txBody>
      </p:sp>
      <p:pic>
        <p:nvPicPr>
          <p:cNvPr id="11" name="Picture 10" descr="C:\Users\library\Downloads\WhatsApp Image 2022-07-22 at 12.07.32 PM.jpeg"/>
          <p:cNvPicPr/>
          <p:nvPr/>
        </p:nvPicPr>
        <p:blipFill>
          <a:blip r:embed="rId3" cstate="print"/>
          <a:srcRect/>
          <a:stretch>
            <a:fillRect/>
          </a:stretch>
        </p:blipFill>
        <p:spPr bwMode="auto">
          <a:xfrm>
            <a:off x="500034" y="1857364"/>
            <a:ext cx="3367088" cy="4500594"/>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Diagram 1"/>
          <p:cNvGraphicFramePr/>
          <p:nvPr/>
        </p:nvGraphicFramePr>
        <p:xfrm>
          <a:off x="1524000" y="1397000"/>
          <a:ext cx="6691338" cy="4889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5"/>
          <p:cNvSpPr>
            <a:spLocks noGrp="1"/>
          </p:cNvSpPr>
          <p:nvPr>
            <p:ph type="title"/>
          </p:nvPr>
        </p:nvSpPr>
        <p:spPr>
          <a:xfrm>
            <a:off x="457200" y="142852"/>
            <a:ext cx="8229600" cy="1000132"/>
          </a:xfrm>
          <a:solidFill>
            <a:srgbClr val="00B0F0"/>
          </a:solidFill>
        </p:spPr>
        <p:txBody>
          <a:bodyPr>
            <a:noAutofit/>
          </a:bodyPr>
          <a:lstStyle/>
          <a:p>
            <a:pPr algn="ctr"/>
            <a:r>
              <a:rPr lang="en-US" sz="3600" dirty="0" smtClean="0">
                <a:latin typeface="Times New Roman" pitchFamily="18" charset="0"/>
                <a:cs typeface="Times New Roman" pitchFamily="18" charset="0"/>
              </a:rPr>
              <a:t>POST GRADUATE DEPARTMENT LIBRARY</a:t>
            </a:r>
            <a:endParaRPr lang="en-IN"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N" dirty="0"/>
          </a:p>
        </p:txBody>
      </p:sp>
      <p:sp>
        <p:nvSpPr>
          <p:cNvPr id="3" name="Subtitle 2"/>
          <p:cNvSpPr>
            <a:spLocks noGrp="1"/>
          </p:cNvSpPr>
          <p:nvPr>
            <p:ph type="subTitle" idx="1"/>
          </p:nvPr>
        </p:nvSpPr>
        <p:spPr/>
        <p:txBody>
          <a:bodyPr/>
          <a:lstStyle/>
          <a:p>
            <a:endParaRPr lang="en-IN"/>
          </a:p>
        </p:txBody>
      </p:sp>
      <p:graphicFrame>
        <p:nvGraphicFramePr>
          <p:cNvPr id="4" name="Table 3"/>
          <p:cNvGraphicFramePr>
            <a:graphicFrameLocks noGrp="1"/>
          </p:cNvGraphicFramePr>
          <p:nvPr/>
        </p:nvGraphicFramePr>
        <p:xfrm>
          <a:off x="642909" y="428604"/>
          <a:ext cx="7929618" cy="5286413"/>
        </p:xfrm>
        <a:graphic>
          <a:graphicData uri="http://schemas.openxmlformats.org/drawingml/2006/table">
            <a:tbl>
              <a:tblPr firstRow="1" bandRow="1">
                <a:tableStyleId>{5C22544A-7EE6-4342-B048-85BDC9FD1C3A}</a:tableStyleId>
              </a:tblPr>
              <a:tblGrid>
                <a:gridCol w="2643206"/>
                <a:gridCol w="2643206"/>
                <a:gridCol w="2643206"/>
              </a:tblGrid>
              <a:tr h="926343">
                <a:tc gridSpan="3">
                  <a:txBody>
                    <a:bodyPr/>
                    <a:lstStyle/>
                    <a:p>
                      <a:pPr algn="ctr"/>
                      <a:r>
                        <a:rPr lang="en-US" dirty="0" smtClean="0">
                          <a:latin typeface="Times New Roman" pitchFamily="18" charset="0"/>
                          <a:cs typeface="Times New Roman" pitchFamily="18" charset="0"/>
                        </a:rPr>
                        <a:t>ISSUED</a:t>
                      </a:r>
                      <a:r>
                        <a:rPr lang="en-US" baseline="0" dirty="0" smtClean="0">
                          <a:latin typeface="Times New Roman" pitchFamily="18" charset="0"/>
                          <a:cs typeface="Times New Roman" pitchFamily="18" charset="0"/>
                        </a:rPr>
                        <a:t> BOOKS TO STUDENTS IN PREVIOUS YEARS FROM </a:t>
                      </a:r>
                    </a:p>
                    <a:p>
                      <a:pPr algn="ctr"/>
                      <a:r>
                        <a:rPr lang="en-US" baseline="0" dirty="0" smtClean="0">
                          <a:latin typeface="Times New Roman" pitchFamily="18" charset="0"/>
                          <a:cs typeface="Times New Roman" pitchFamily="18" charset="0"/>
                        </a:rPr>
                        <a:t>2016 TO 2022</a:t>
                      </a:r>
                      <a:endParaRPr lang="en-US" dirty="0" smtClean="0">
                        <a:latin typeface="Times New Roman" pitchFamily="18" charset="0"/>
                        <a:cs typeface="Times New Roman" pitchFamily="18" charset="0"/>
                      </a:endParaRPr>
                    </a:p>
                  </a:txBody>
                  <a:tcPr/>
                </a:tc>
                <a:tc hMerge="1">
                  <a:txBody>
                    <a:bodyPr/>
                    <a:lstStyle/>
                    <a:p>
                      <a:endParaRPr lang="en-IN" dirty="0"/>
                    </a:p>
                  </a:txBody>
                  <a:tcPr/>
                </a:tc>
                <a:tc hMerge="1">
                  <a:txBody>
                    <a:bodyPr/>
                    <a:lstStyle/>
                    <a:p>
                      <a:endParaRPr lang="en-IN"/>
                    </a:p>
                  </a:txBody>
                  <a:tcPr/>
                </a:tc>
              </a:tr>
              <a:tr h="689013">
                <a:tc>
                  <a:txBody>
                    <a:bodyPr/>
                    <a:lstStyle/>
                    <a:p>
                      <a:pPr algn="ctr"/>
                      <a:r>
                        <a:rPr lang="en-US" dirty="0" smtClean="0">
                          <a:latin typeface="Times New Roman" pitchFamily="18" charset="0"/>
                          <a:cs typeface="Times New Roman" pitchFamily="18" charset="0"/>
                        </a:rPr>
                        <a:t>Year</a:t>
                      </a:r>
                      <a:endParaRPr lang="en-IN" dirty="0">
                        <a:solidFill>
                          <a:srgbClr val="0000FF"/>
                        </a:solidFill>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No. of Students </a:t>
                      </a:r>
                      <a:endParaRPr lang="en-IN" dirty="0">
                        <a:solidFill>
                          <a:srgbClr val="0000FF"/>
                        </a:solidFill>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No. of books</a:t>
                      </a:r>
                      <a:endParaRPr lang="en-IN" dirty="0">
                        <a:solidFill>
                          <a:srgbClr val="0000FF"/>
                        </a:solidFill>
                        <a:latin typeface="Times New Roman" pitchFamily="18" charset="0"/>
                        <a:cs typeface="Times New Roman" pitchFamily="18" charset="0"/>
                      </a:endParaRPr>
                    </a:p>
                  </a:txBody>
                  <a:tcPr/>
                </a:tc>
              </a:tr>
              <a:tr h="689013">
                <a:tc>
                  <a:txBody>
                    <a:bodyPr/>
                    <a:lstStyle/>
                    <a:p>
                      <a:pPr algn="ctr"/>
                      <a:r>
                        <a:rPr lang="en-US" dirty="0" smtClean="0">
                          <a:latin typeface="Times New Roman" pitchFamily="18" charset="0"/>
                          <a:cs typeface="Times New Roman" pitchFamily="18" charset="0"/>
                        </a:rPr>
                        <a:t>2016-17</a:t>
                      </a:r>
                      <a:endParaRPr lang="en-IN" dirty="0">
                        <a:solidFill>
                          <a:srgbClr val="002060"/>
                        </a:solidFill>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1099</a:t>
                      </a:r>
                      <a:endParaRPr lang="en-IN" dirty="0">
                        <a:solidFill>
                          <a:srgbClr val="002060"/>
                        </a:solidFill>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2920</a:t>
                      </a:r>
                      <a:endParaRPr lang="en-IN" dirty="0">
                        <a:solidFill>
                          <a:srgbClr val="002060"/>
                        </a:solidFill>
                        <a:latin typeface="Times New Roman" pitchFamily="18" charset="0"/>
                        <a:cs typeface="Times New Roman" pitchFamily="18" charset="0"/>
                      </a:endParaRPr>
                    </a:p>
                  </a:txBody>
                  <a:tcPr/>
                </a:tc>
              </a:tr>
              <a:tr h="689013">
                <a:tc>
                  <a:txBody>
                    <a:bodyPr/>
                    <a:lstStyle/>
                    <a:p>
                      <a:pPr algn="ctr"/>
                      <a:r>
                        <a:rPr lang="en-US" dirty="0" smtClean="0">
                          <a:latin typeface="Times New Roman" pitchFamily="18" charset="0"/>
                          <a:cs typeface="Times New Roman" pitchFamily="18" charset="0"/>
                        </a:rPr>
                        <a:t>2017-18</a:t>
                      </a:r>
                      <a:endParaRPr lang="en-IN" dirty="0">
                        <a:solidFill>
                          <a:srgbClr val="FF0000"/>
                        </a:solidFill>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1189</a:t>
                      </a:r>
                      <a:endParaRPr lang="en-IN" dirty="0">
                        <a:solidFill>
                          <a:srgbClr val="FF0000"/>
                        </a:solidFill>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3296</a:t>
                      </a:r>
                      <a:endParaRPr lang="en-IN" dirty="0">
                        <a:solidFill>
                          <a:srgbClr val="FF0000"/>
                        </a:solidFill>
                        <a:latin typeface="Times New Roman" pitchFamily="18" charset="0"/>
                        <a:cs typeface="Times New Roman" pitchFamily="18" charset="0"/>
                      </a:endParaRPr>
                    </a:p>
                  </a:txBody>
                  <a:tcPr/>
                </a:tc>
              </a:tr>
              <a:tr h="689013">
                <a:tc>
                  <a:txBody>
                    <a:bodyPr/>
                    <a:lstStyle/>
                    <a:p>
                      <a:pPr algn="ctr"/>
                      <a:r>
                        <a:rPr lang="en-US" dirty="0" smtClean="0">
                          <a:latin typeface="Times New Roman" pitchFamily="18" charset="0"/>
                          <a:cs typeface="Times New Roman" pitchFamily="18" charset="0"/>
                        </a:rPr>
                        <a:t>2018-19</a:t>
                      </a:r>
                      <a:endParaRPr lang="en-IN" dirty="0">
                        <a:solidFill>
                          <a:srgbClr val="065466"/>
                        </a:solidFill>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1315</a:t>
                      </a:r>
                      <a:endParaRPr lang="en-IN" dirty="0">
                        <a:solidFill>
                          <a:srgbClr val="065466"/>
                        </a:solidFill>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3783</a:t>
                      </a:r>
                      <a:endParaRPr lang="en-IN" dirty="0">
                        <a:solidFill>
                          <a:srgbClr val="065466"/>
                        </a:solidFill>
                        <a:latin typeface="Times New Roman" pitchFamily="18" charset="0"/>
                        <a:cs typeface="Times New Roman" pitchFamily="18" charset="0"/>
                      </a:endParaRPr>
                    </a:p>
                  </a:txBody>
                  <a:tcPr/>
                </a:tc>
              </a:tr>
              <a:tr h="689013">
                <a:tc>
                  <a:txBody>
                    <a:bodyPr/>
                    <a:lstStyle/>
                    <a:p>
                      <a:pPr algn="ctr"/>
                      <a:r>
                        <a:rPr lang="en-US" dirty="0" smtClean="0">
                          <a:latin typeface="Times New Roman" pitchFamily="18" charset="0"/>
                          <a:cs typeface="Times New Roman" pitchFamily="18" charset="0"/>
                        </a:rPr>
                        <a:t>2019-20</a:t>
                      </a:r>
                      <a:endParaRPr lang="en-IN" dirty="0">
                        <a:solidFill>
                          <a:schemeClr val="accent6">
                            <a:lumMod val="50000"/>
                          </a:schemeClr>
                        </a:solidFill>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1192</a:t>
                      </a:r>
                      <a:endParaRPr lang="en-IN" dirty="0">
                        <a:solidFill>
                          <a:schemeClr val="accent6">
                            <a:lumMod val="50000"/>
                          </a:schemeClr>
                        </a:solidFill>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2820</a:t>
                      </a:r>
                      <a:endParaRPr lang="en-IN" dirty="0">
                        <a:solidFill>
                          <a:schemeClr val="accent6">
                            <a:lumMod val="50000"/>
                          </a:schemeClr>
                        </a:solidFill>
                        <a:latin typeface="Times New Roman" pitchFamily="18" charset="0"/>
                        <a:cs typeface="Times New Roman" pitchFamily="18" charset="0"/>
                      </a:endParaRPr>
                    </a:p>
                  </a:txBody>
                  <a:tcPr/>
                </a:tc>
              </a:tr>
              <a:tr h="483838">
                <a:tc>
                  <a:txBody>
                    <a:bodyPr/>
                    <a:lstStyle/>
                    <a:p>
                      <a:pPr algn="ctr"/>
                      <a:r>
                        <a:rPr lang="en-US" dirty="0" smtClean="0">
                          <a:latin typeface="Times New Roman" pitchFamily="18" charset="0"/>
                          <a:cs typeface="Times New Roman" pitchFamily="18" charset="0"/>
                        </a:rPr>
                        <a:t>2020-21</a:t>
                      </a:r>
                      <a:endParaRPr lang="en-IN"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1278</a:t>
                      </a:r>
                      <a:endParaRPr lang="en-IN"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3095</a:t>
                      </a:r>
                    </a:p>
                  </a:txBody>
                  <a:tcPr/>
                </a:tc>
              </a:tr>
              <a:tr h="4311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cs typeface="Times New Roman" pitchFamily="18" charset="0"/>
                        </a:rPr>
                        <a:t>2021-22</a:t>
                      </a:r>
                      <a:endParaRPr lang="en-IN" dirty="0" smtClean="0">
                        <a:latin typeface="Times New Roman" pitchFamily="18" charset="0"/>
                        <a:cs typeface="Times New Roman" pitchFamily="18" charset="0"/>
                      </a:endParaRPr>
                    </a:p>
                  </a:txBody>
                  <a:tcPr/>
                </a:tc>
                <a:tc>
                  <a:txBody>
                    <a:bodyPr/>
                    <a:lstStyle/>
                    <a:p>
                      <a:pPr algn="ctr"/>
                      <a:r>
                        <a:rPr lang="en-US" smtClean="0">
                          <a:latin typeface="Times New Roman" pitchFamily="18" charset="0"/>
                          <a:cs typeface="Times New Roman" pitchFamily="18" charset="0"/>
                        </a:rPr>
                        <a:t>1445</a:t>
                      </a:r>
                      <a:endParaRPr lang="en-IN"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4910</a:t>
                      </a:r>
                    </a:p>
                  </a:txBody>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1538" y="71414"/>
            <a:ext cx="6500858" cy="928694"/>
          </a:xfrm>
          <a:solidFill>
            <a:srgbClr val="00B050"/>
          </a:solidFill>
        </p:spPr>
        <p:txBody>
          <a:bodyPr>
            <a:noAutofit/>
          </a:bodyPr>
          <a:lstStyle/>
          <a:p>
            <a:pPr algn="ctr"/>
            <a:r>
              <a:rPr lang="en-GB" sz="3600" dirty="0" smtClean="0">
                <a:solidFill>
                  <a:schemeClr val="tx1"/>
                </a:solidFill>
                <a:effectLst/>
                <a:latin typeface="Times New Roman" pitchFamily="18" charset="0"/>
                <a:cs typeface="Times New Roman" pitchFamily="18" charset="0"/>
              </a:rPr>
              <a:t>NEWS PAPER / MAGAZINES </a:t>
            </a:r>
            <a:endParaRPr lang="en-US" sz="3600" dirty="0">
              <a:solidFill>
                <a:schemeClr val="tx1"/>
              </a:solidFill>
              <a:effectLst/>
              <a:latin typeface="Times New Roman" pitchFamily="18" charset="0"/>
              <a:cs typeface="Times New Roman" pitchFamily="18" charset="0"/>
            </a:endParaRPr>
          </a:p>
        </p:txBody>
      </p:sp>
      <p:sp>
        <p:nvSpPr>
          <p:cNvPr id="3" name="Subtitle 2"/>
          <p:cNvSpPr>
            <a:spLocks noGrp="1"/>
          </p:cNvSpPr>
          <p:nvPr>
            <p:ph type="subTitle" idx="1"/>
          </p:nvPr>
        </p:nvSpPr>
        <p:spPr>
          <a:xfrm>
            <a:off x="714348" y="1214422"/>
            <a:ext cx="7743852" cy="5072098"/>
          </a:xfrm>
        </p:spPr>
        <p:txBody>
          <a:bodyPr/>
          <a:lstStyle/>
          <a:p>
            <a:pPr algn="just"/>
            <a:endParaRPr lang="en-US" dirty="0"/>
          </a:p>
        </p:txBody>
      </p:sp>
      <p:graphicFrame>
        <p:nvGraphicFramePr>
          <p:cNvPr id="4" name="Content Placeholder 7"/>
          <p:cNvGraphicFramePr>
            <a:graphicFrameLocks/>
          </p:cNvGraphicFramePr>
          <p:nvPr/>
        </p:nvGraphicFramePr>
        <p:xfrm>
          <a:off x="214282" y="1214417"/>
          <a:ext cx="4283106" cy="5429293"/>
        </p:xfrm>
        <a:graphic>
          <a:graphicData uri="http://schemas.openxmlformats.org/drawingml/2006/table">
            <a:tbl>
              <a:tblPr firstRow="1" bandRow="1">
                <a:tableStyleId>{5C22544A-7EE6-4342-B048-85BDC9FD1C3A}</a:tableStyleId>
              </a:tblPr>
              <a:tblGrid>
                <a:gridCol w="2141553"/>
                <a:gridCol w="2141553"/>
              </a:tblGrid>
              <a:tr h="505369">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FFFF00"/>
                          </a:solidFill>
                        </a:rPr>
                        <a:t>NEWS PAPERS</a:t>
                      </a:r>
                      <a:endParaRPr lang="en-IN" dirty="0" smtClean="0">
                        <a:solidFill>
                          <a:srgbClr val="FFFF00"/>
                        </a:solidFill>
                      </a:endParaRP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N" dirty="0" smtClean="0"/>
                    </a:p>
                  </a:txBody>
                  <a:tcPr/>
                </a:tc>
              </a:tr>
              <a:tr h="505369">
                <a:tc gridSpan="2">
                  <a:txBody>
                    <a:bodyPr/>
                    <a:lstStyle/>
                    <a:p>
                      <a:r>
                        <a:rPr lang="en-US" sz="1600" dirty="0" smtClean="0">
                          <a:solidFill>
                            <a:schemeClr val="accent2">
                              <a:lumMod val="50000"/>
                            </a:schemeClr>
                          </a:solidFill>
                          <a:latin typeface="Times New Roman" pitchFamily="18" charset="0"/>
                          <a:cs typeface="Times New Roman" pitchFamily="18" charset="0"/>
                        </a:rPr>
                        <a:t>01. Nava</a:t>
                      </a:r>
                      <a:r>
                        <a:rPr lang="en-US" sz="1600" baseline="0" dirty="0" smtClean="0">
                          <a:solidFill>
                            <a:schemeClr val="accent2">
                              <a:lumMod val="50000"/>
                            </a:schemeClr>
                          </a:solidFill>
                          <a:latin typeface="Times New Roman" pitchFamily="18" charset="0"/>
                          <a:cs typeface="Times New Roman" pitchFamily="18" charset="0"/>
                        </a:rPr>
                        <a:t> Bharat</a:t>
                      </a:r>
                      <a:endParaRPr lang="en-IN" sz="1600" dirty="0">
                        <a:solidFill>
                          <a:schemeClr val="accent2">
                            <a:lumMod val="50000"/>
                          </a:schemeClr>
                        </a:solidFill>
                        <a:latin typeface="Times New Roman" pitchFamily="18" charset="0"/>
                        <a:cs typeface="Times New Roman" pitchFamily="18" charset="0"/>
                      </a:endParaRPr>
                    </a:p>
                  </a:txBody>
                  <a:tcPr/>
                </a:tc>
                <a:tc hMerge="1">
                  <a:txBody>
                    <a:bodyPr/>
                    <a:lstStyle/>
                    <a:p>
                      <a:endParaRPr lang="en-IN" dirty="0"/>
                    </a:p>
                  </a:txBody>
                  <a:tcPr/>
                </a:tc>
              </a:tr>
              <a:tr h="505369">
                <a:tc gridSpan="2">
                  <a:txBody>
                    <a:bodyPr/>
                    <a:lstStyle/>
                    <a:p>
                      <a:r>
                        <a:rPr lang="en-US" sz="1600" dirty="0" smtClean="0">
                          <a:solidFill>
                            <a:schemeClr val="accent2">
                              <a:lumMod val="50000"/>
                            </a:schemeClr>
                          </a:solidFill>
                          <a:latin typeface="Times New Roman" pitchFamily="18" charset="0"/>
                          <a:cs typeface="Times New Roman" pitchFamily="18" charset="0"/>
                        </a:rPr>
                        <a:t>02. </a:t>
                      </a:r>
                      <a:r>
                        <a:rPr lang="en-US" sz="1600" dirty="0" err="1" smtClean="0">
                          <a:solidFill>
                            <a:schemeClr val="accent2">
                              <a:lumMod val="50000"/>
                            </a:schemeClr>
                          </a:solidFill>
                          <a:latin typeface="Times New Roman" pitchFamily="18" charset="0"/>
                          <a:cs typeface="Times New Roman" pitchFamily="18" charset="0"/>
                        </a:rPr>
                        <a:t>Dainik</a:t>
                      </a:r>
                      <a:r>
                        <a:rPr lang="en-US" sz="1600" dirty="0" smtClean="0">
                          <a:solidFill>
                            <a:schemeClr val="accent2">
                              <a:lumMod val="50000"/>
                            </a:schemeClr>
                          </a:solidFill>
                          <a:latin typeface="Times New Roman" pitchFamily="18" charset="0"/>
                          <a:cs typeface="Times New Roman" pitchFamily="18" charset="0"/>
                        </a:rPr>
                        <a:t> </a:t>
                      </a:r>
                      <a:r>
                        <a:rPr lang="en-US" sz="1600" dirty="0" err="1" smtClean="0">
                          <a:solidFill>
                            <a:schemeClr val="accent2">
                              <a:lumMod val="50000"/>
                            </a:schemeClr>
                          </a:solidFill>
                          <a:latin typeface="Times New Roman" pitchFamily="18" charset="0"/>
                          <a:cs typeface="Times New Roman" pitchFamily="18" charset="0"/>
                        </a:rPr>
                        <a:t>Bhaskar</a:t>
                      </a:r>
                      <a:endParaRPr lang="en-IN" sz="1600" dirty="0">
                        <a:solidFill>
                          <a:schemeClr val="accent2">
                            <a:lumMod val="50000"/>
                          </a:schemeClr>
                        </a:solidFill>
                        <a:latin typeface="Times New Roman" pitchFamily="18" charset="0"/>
                        <a:cs typeface="Times New Roman" pitchFamily="18" charset="0"/>
                      </a:endParaRPr>
                    </a:p>
                  </a:txBody>
                  <a:tcPr/>
                </a:tc>
                <a:tc hMerge="1">
                  <a:txBody>
                    <a:bodyPr/>
                    <a:lstStyle/>
                    <a:p>
                      <a:endParaRPr lang="en-IN"/>
                    </a:p>
                  </a:txBody>
                  <a:tcPr/>
                </a:tc>
              </a:tr>
              <a:tr h="505369">
                <a:tc gridSpan="2">
                  <a:txBody>
                    <a:bodyPr/>
                    <a:lstStyle/>
                    <a:p>
                      <a:r>
                        <a:rPr lang="en-US" sz="1600" dirty="0" smtClean="0">
                          <a:solidFill>
                            <a:schemeClr val="accent2">
                              <a:lumMod val="50000"/>
                            </a:schemeClr>
                          </a:solidFill>
                          <a:latin typeface="Times New Roman" pitchFamily="18" charset="0"/>
                          <a:cs typeface="Times New Roman" pitchFamily="18" charset="0"/>
                        </a:rPr>
                        <a:t>03. </a:t>
                      </a:r>
                      <a:r>
                        <a:rPr lang="en-US" sz="1600" dirty="0" err="1" smtClean="0">
                          <a:solidFill>
                            <a:schemeClr val="accent2">
                              <a:lumMod val="50000"/>
                            </a:schemeClr>
                          </a:solidFill>
                          <a:latin typeface="Times New Roman" pitchFamily="18" charset="0"/>
                          <a:cs typeface="Times New Roman" pitchFamily="18" charset="0"/>
                        </a:rPr>
                        <a:t>Nai</a:t>
                      </a:r>
                      <a:r>
                        <a:rPr lang="en-US" sz="1600" baseline="0" dirty="0" smtClean="0">
                          <a:solidFill>
                            <a:schemeClr val="accent2">
                              <a:lumMod val="50000"/>
                            </a:schemeClr>
                          </a:solidFill>
                          <a:latin typeface="Times New Roman" pitchFamily="18" charset="0"/>
                          <a:cs typeface="Times New Roman" pitchFamily="18" charset="0"/>
                        </a:rPr>
                        <a:t> </a:t>
                      </a:r>
                      <a:r>
                        <a:rPr lang="en-US" sz="1600" baseline="0" dirty="0" err="1" smtClean="0">
                          <a:solidFill>
                            <a:schemeClr val="accent2">
                              <a:lumMod val="50000"/>
                            </a:schemeClr>
                          </a:solidFill>
                          <a:latin typeface="Times New Roman" pitchFamily="18" charset="0"/>
                          <a:cs typeface="Times New Roman" pitchFamily="18" charset="0"/>
                        </a:rPr>
                        <a:t>Duniya</a:t>
                      </a:r>
                      <a:endParaRPr lang="en-IN" sz="1600" dirty="0">
                        <a:solidFill>
                          <a:schemeClr val="accent2">
                            <a:lumMod val="50000"/>
                          </a:schemeClr>
                        </a:solidFill>
                        <a:latin typeface="Times New Roman" pitchFamily="18" charset="0"/>
                        <a:cs typeface="Times New Roman" pitchFamily="18" charset="0"/>
                      </a:endParaRPr>
                    </a:p>
                  </a:txBody>
                  <a:tcPr/>
                </a:tc>
                <a:tc hMerge="1">
                  <a:txBody>
                    <a:bodyPr/>
                    <a:lstStyle/>
                    <a:p>
                      <a:endParaRPr lang="en-IN"/>
                    </a:p>
                  </a:txBody>
                  <a:tcPr/>
                </a:tc>
              </a:tr>
              <a:tr h="505369">
                <a:tc gridSpan="2">
                  <a:txBody>
                    <a:bodyPr/>
                    <a:lstStyle/>
                    <a:p>
                      <a:r>
                        <a:rPr lang="en-US" sz="1600" dirty="0" smtClean="0">
                          <a:solidFill>
                            <a:schemeClr val="accent2">
                              <a:lumMod val="50000"/>
                            </a:schemeClr>
                          </a:solidFill>
                          <a:latin typeface="Times New Roman" pitchFamily="18" charset="0"/>
                          <a:cs typeface="Times New Roman" pitchFamily="18" charset="0"/>
                        </a:rPr>
                        <a:t>04.</a:t>
                      </a:r>
                      <a:r>
                        <a:rPr lang="en-US" sz="1600" baseline="0" dirty="0" smtClean="0">
                          <a:solidFill>
                            <a:schemeClr val="accent2">
                              <a:lumMod val="50000"/>
                            </a:schemeClr>
                          </a:solidFill>
                          <a:latin typeface="Times New Roman" pitchFamily="18" charset="0"/>
                          <a:cs typeface="Times New Roman" pitchFamily="18" charset="0"/>
                        </a:rPr>
                        <a:t> </a:t>
                      </a:r>
                      <a:r>
                        <a:rPr lang="en-US" sz="1600" dirty="0" err="1" smtClean="0">
                          <a:solidFill>
                            <a:schemeClr val="accent2">
                              <a:lumMod val="50000"/>
                            </a:schemeClr>
                          </a:solidFill>
                          <a:latin typeface="Times New Roman" pitchFamily="18" charset="0"/>
                          <a:cs typeface="Times New Roman" pitchFamily="18" charset="0"/>
                        </a:rPr>
                        <a:t>Patrika</a:t>
                      </a:r>
                      <a:endParaRPr lang="en-IN" sz="1600" dirty="0">
                        <a:solidFill>
                          <a:schemeClr val="accent2">
                            <a:lumMod val="50000"/>
                          </a:schemeClr>
                        </a:solidFill>
                        <a:latin typeface="Times New Roman" pitchFamily="18" charset="0"/>
                        <a:cs typeface="Times New Roman" pitchFamily="18" charset="0"/>
                      </a:endParaRPr>
                    </a:p>
                  </a:txBody>
                  <a:tcPr/>
                </a:tc>
                <a:tc hMerge="1">
                  <a:txBody>
                    <a:bodyPr/>
                    <a:lstStyle/>
                    <a:p>
                      <a:endParaRPr lang="en-IN"/>
                    </a:p>
                  </a:txBody>
                  <a:tcPr/>
                </a:tc>
              </a:tr>
              <a:tr h="505369">
                <a:tc gridSpan="2">
                  <a:txBody>
                    <a:bodyPr/>
                    <a:lstStyle/>
                    <a:p>
                      <a:r>
                        <a:rPr lang="en-US" sz="1600" dirty="0" smtClean="0">
                          <a:solidFill>
                            <a:schemeClr val="accent2">
                              <a:lumMod val="50000"/>
                            </a:schemeClr>
                          </a:solidFill>
                          <a:latin typeface="Times New Roman" pitchFamily="18" charset="0"/>
                          <a:cs typeface="Times New Roman" pitchFamily="18" charset="0"/>
                        </a:rPr>
                        <a:t>05. </a:t>
                      </a:r>
                      <a:r>
                        <a:rPr lang="en-US" sz="1600" dirty="0" err="1" smtClean="0">
                          <a:solidFill>
                            <a:schemeClr val="accent2">
                              <a:lumMod val="50000"/>
                            </a:schemeClr>
                          </a:solidFill>
                          <a:latin typeface="Times New Roman" pitchFamily="18" charset="0"/>
                          <a:cs typeface="Times New Roman" pitchFamily="18" charset="0"/>
                        </a:rPr>
                        <a:t>Hari</a:t>
                      </a:r>
                      <a:r>
                        <a:rPr lang="en-US" sz="1600" dirty="0" smtClean="0">
                          <a:solidFill>
                            <a:schemeClr val="accent2">
                              <a:lumMod val="50000"/>
                            </a:schemeClr>
                          </a:solidFill>
                          <a:latin typeface="Times New Roman" pitchFamily="18" charset="0"/>
                          <a:cs typeface="Times New Roman" pitchFamily="18" charset="0"/>
                        </a:rPr>
                        <a:t> </a:t>
                      </a:r>
                      <a:r>
                        <a:rPr lang="en-US" sz="1600" dirty="0" err="1" smtClean="0">
                          <a:solidFill>
                            <a:schemeClr val="accent2">
                              <a:lumMod val="50000"/>
                            </a:schemeClr>
                          </a:solidFill>
                          <a:latin typeface="Times New Roman" pitchFamily="18" charset="0"/>
                          <a:cs typeface="Times New Roman" pitchFamily="18" charset="0"/>
                        </a:rPr>
                        <a:t>Bhumi</a:t>
                      </a:r>
                      <a:endParaRPr lang="en-IN" sz="1600" dirty="0">
                        <a:solidFill>
                          <a:schemeClr val="accent2">
                            <a:lumMod val="50000"/>
                          </a:schemeClr>
                        </a:solidFill>
                        <a:latin typeface="Times New Roman" pitchFamily="18" charset="0"/>
                        <a:cs typeface="Times New Roman" pitchFamily="18" charset="0"/>
                      </a:endParaRPr>
                    </a:p>
                  </a:txBody>
                  <a:tcPr/>
                </a:tc>
                <a:tc hMerge="1">
                  <a:txBody>
                    <a:bodyPr/>
                    <a:lstStyle/>
                    <a:p>
                      <a:endParaRPr lang="en-IN"/>
                    </a:p>
                  </a:txBody>
                  <a:tcPr/>
                </a:tc>
              </a:tr>
              <a:tr h="505369">
                <a:tc>
                  <a:txBody>
                    <a:bodyPr/>
                    <a:lstStyle/>
                    <a:p>
                      <a:r>
                        <a:rPr lang="en-US" sz="1600" dirty="0" smtClean="0">
                          <a:solidFill>
                            <a:srgbClr val="7030A0"/>
                          </a:solidFill>
                          <a:latin typeface="Times New Roman" pitchFamily="18" charset="0"/>
                          <a:cs typeface="Times New Roman" pitchFamily="18" charset="0"/>
                        </a:rPr>
                        <a:t>06. Times</a:t>
                      </a:r>
                      <a:r>
                        <a:rPr lang="en-US" sz="1600" baseline="0" dirty="0" smtClean="0">
                          <a:solidFill>
                            <a:srgbClr val="7030A0"/>
                          </a:solidFill>
                          <a:latin typeface="Times New Roman" pitchFamily="18" charset="0"/>
                          <a:cs typeface="Times New Roman" pitchFamily="18" charset="0"/>
                        </a:rPr>
                        <a:t> of India</a:t>
                      </a:r>
                      <a:endParaRPr lang="en-IN" sz="1600" dirty="0">
                        <a:solidFill>
                          <a:srgbClr val="7030A0"/>
                        </a:solidFill>
                        <a:latin typeface="Times New Roman" pitchFamily="18" charset="0"/>
                        <a:cs typeface="Times New Roman" pitchFamily="18" charset="0"/>
                      </a:endParaRPr>
                    </a:p>
                  </a:txBody>
                  <a:tcPr>
                    <a:lnR w="12700" cmpd="sng">
                      <a:noFill/>
                    </a:lnR>
                  </a:tcPr>
                </a:tc>
                <a:tc rowSpan="2">
                  <a:txBody>
                    <a:bodyPr/>
                    <a:lstStyle/>
                    <a:p>
                      <a:endParaRPr lang="en-IN" dirty="0">
                        <a:latin typeface="Times New Roman" pitchFamily="18" charset="0"/>
                        <a:cs typeface="Times New Roman" pitchFamily="18" charset="0"/>
                      </a:endParaRPr>
                    </a:p>
                  </a:txBody>
                  <a:tcPr>
                    <a:lnL w="12700" cmpd="sng">
                      <a:noFill/>
                    </a:lnL>
                  </a:tcPr>
                </a:tc>
              </a:tr>
              <a:tr h="505369">
                <a:tc>
                  <a:txBody>
                    <a:bodyPr/>
                    <a:lstStyle/>
                    <a:p>
                      <a:r>
                        <a:rPr lang="en-US" sz="1600" dirty="0" smtClean="0">
                          <a:solidFill>
                            <a:srgbClr val="7030A0"/>
                          </a:solidFill>
                          <a:latin typeface="Times New Roman" pitchFamily="18" charset="0"/>
                          <a:cs typeface="Times New Roman" pitchFamily="18" charset="0"/>
                        </a:rPr>
                        <a:t>07. </a:t>
                      </a:r>
                      <a:r>
                        <a:rPr lang="en-US" sz="1600" dirty="0" err="1" smtClean="0">
                          <a:solidFill>
                            <a:srgbClr val="7030A0"/>
                          </a:solidFill>
                          <a:latin typeface="Times New Roman" pitchFamily="18" charset="0"/>
                          <a:cs typeface="Times New Roman" pitchFamily="18" charset="0"/>
                        </a:rPr>
                        <a:t>Desh</a:t>
                      </a:r>
                      <a:r>
                        <a:rPr lang="en-US" sz="1600" dirty="0" smtClean="0">
                          <a:solidFill>
                            <a:srgbClr val="7030A0"/>
                          </a:solidFill>
                          <a:latin typeface="Times New Roman" pitchFamily="18" charset="0"/>
                          <a:cs typeface="Times New Roman" pitchFamily="18" charset="0"/>
                        </a:rPr>
                        <a:t> </a:t>
                      </a:r>
                      <a:r>
                        <a:rPr lang="en-US" sz="1600" dirty="0" err="1" smtClean="0">
                          <a:solidFill>
                            <a:srgbClr val="7030A0"/>
                          </a:solidFill>
                          <a:latin typeface="Times New Roman" pitchFamily="18" charset="0"/>
                          <a:cs typeface="Times New Roman" pitchFamily="18" charset="0"/>
                        </a:rPr>
                        <a:t>Bandhu</a:t>
                      </a:r>
                      <a:r>
                        <a:rPr lang="en-US" sz="1600" dirty="0" smtClean="0">
                          <a:solidFill>
                            <a:srgbClr val="7030A0"/>
                          </a:solidFill>
                          <a:latin typeface="Times New Roman" pitchFamily="18" charset="0"/>
                          <a:cs typeface="Times New Roman" pitchFamily="18" charset="0"/>
                        </a:rPr>
                        <a:t> </a:t>
                      </a:r>
                      <a:endParaRPr lang="en-IN" sz="1600" dirty="0">
                        <a:solidFill>
                          <a:srgbClr val="7030A0"/>
                        </a:solidFill>
                        <a:latin typeface="Times New Roman" pitchFamily="18" charset="0"/>
                        <a:cs typeface="Times New Roman" pitchFamily="18" charset="0"/>
                      </a:endParaRPr>
                    </a:p>
                  </a:txBody>
                  <a:tcPr>
                    <a:lnR w="12700" cmpd="sng">
                      <a:noFill/>
                    </a:lnR>
                  </a:tcPr>
                </a:tc>
                <a:tc vMerge="1">
                  <a:txBody>
                    <a:bodyPr/>
                    <a:lstStyle/>
                    <a:p>
                      <a:endParaRPr lang="en-IN"/>
                    </a:p>
                  </a:txBody>
                  <a:tcPr/>
                </a:tc>
              </a:tr>
              <a:tr h="505369">
                <a:tc gridSpan="2">
                  <a:txBody>
                    <a:bodyPr/>
                    <a:lstStyle/>
                    <a:p>
                      <a:r>
                        <a:rPr lang="en-US" sz="1600" dirty="0" smtClean="0">
                          <a:solidFill>
                            <a:srgbClr val="7030A0"/>
                          </a:solidFill>
                          <a:latin typeface="Times New Roman" pitchFamily="18" charset="0"/>
                          <a:cs typeface="Times New Roman" pitchFamily="18" charset="0"/>
                        </a:rPr>
                        <a:t>08. </a:t>
                      </a:r>
                      <a:r>
                        <a:rPr lang="en-US" sz="1600" dirty="0" err="1" smtClean="0">
                          <a:solidFill>
                            <a:srgbClr val="7030A0"/>
                          </a:solidFill>
                          <a:latin typeface="Times New Roman" pitchFamily="18" charset="0"/>
                          <a:cs typeface="Times New Roman" pitchFamily="18" charset="0"/>
                        </a:rPr>
                        <a:t>Rojgar</a:t>
                      </a:r>
                      <a:r>
                        <a:rPr lang="en-US" sz="1600" baseline="0" dirty="0" smtClean="0">
                          <a:solidFill>
                            <a:srgbClr val="7030A0"/>
                          </a:solidFill>
                          <a:latin typeface="Times New Roman" pitchFamily="18" charset="0"/>
                          <a:cs typeface="Times New Roman" pitchFamily="18" charset="0"/>
                        </a:rPr>
                        <a:t> </a:t>
                      </a:r>
                      <a:r>
                        <a:rPr lang="en-US" sz="1600" baseline="0" dirty="0" err="1" smtClean="0">
                          <a:solidFill>
                            <a:srgbClr val="7030A0"/>
                          </a:solidFill>
                          <a:latin typeface="Times New Roman" pitchFamily="18" charset="0"/>
                          <a:cs typeface="Times New Roman" pitchFamily="18" charset="0"/>
                        </a:rPr>
                        <a:t>Samachar</a:t>
                      </a:r>
                      <a:endParaRPr lang="en-IN" sz="1600" dirty="0">
                        <a:solidFill>
                          <a:srgbClr val="7030A0"/>
                        </a:solidFill>
                        <a:latin typeface="Times New Roman" pitchFamily="18" charset="0"/>
                        <a:cs typeface="Times New Roman" pitchFamily="18" charset="0"/>
                      </a:endParaRPr>
                    </a:p>
                  </a:txBody>
                  <a:tcPr/>
                </a:tc>
                <a:tc hMerge="1">
                  <a:txBody>
                    <a:bodyPr/>
                    <a:lstStyle/>
                    <a:p>
                      <a:endParaRPr lang="en-IN"/>
                    </a:p>
                  </a:txBody>
                  <a:tcPr/>
                </a:tc>
              </a:tr>
              <a:tr h="505369">
                <a:tc gridSpan="2">
                  <a:txBody>
                    <a:bodyPr/>
                    <a:lstStyle/>
                    <a:p>
                      <a:r>
                        <a:rPr lang="en-US" sz="1600" dirty="0" smtClean="0">
                          <a:solidFill>
                            <a:srgbClr val="7030A0"/>
                          </a:solidFill>
                          <a:latin typeface="Times New Roman" pitchFamily="18" charset="0"/>
                          <a:cs typeface="Times New Roman" pitchFamily="18" charset="0"/>
                        </a:rPr>
                        <a:t>09.  Employment</a:t>
                      </a:r>
                      <a:r>
                        <a:rPr lang="en-US" sz="1600" baseline="0" dirty="0" smtClean="0">
                          <a:solidFill>
                            <a:srgbClr val="7030A0"/>
                          </a:solidFill>
                          <a:latin typeface="Times New Roman" pitchFamily="18" charset="0"/>
                          <a:cs typeface="Times New Roman" pitchFamily="18" charset="0"/>
                        </a:rPr>
                        <a:t> News</a:t>
                      </a:r>
                      <a:endParaRPr lang="en-IN" sz="1600" dirty="0">
                        <a:solidFill>
                          <a:srgbClr val="7030A0"/>
                        </a:solidFill>
                        <a:latin typeface="Times New Roman" pitchFamily="18" charset="0"/>
                        <a:cs typeface="Times New Roman" pitchFamily="18" charset="0"/>
                      </a:endParaRPr>
                    </a:p>
                  </a:txBody>
                  <a:tcPr/>
                </a:tc>
                <a:tc hMerge="1">
                  <a:txBody>
                    <a:bodyPr/>
                    <a:lstStyle/>
                    <a:p>
                      <a:endParaRPr lang="en-IN" dirty="0"/>
                    </a:p>
                  </a:txBody>
                  <a:tcPr/>
                </a:tc>
              </a:tr>
              <a:tr h="375603">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7030A0"/>
                          </a:solidFill>
                          <a:latin typeface="Times New Roman" pitchFamily="18" charset="0"/>
                          <a:cs typeface="Times New Roman" pitchFamily="18" charset="0"/>
                        </a:rPr>
                        <a:t>10.</a:t>
                      </a:r>
                      <a:r>
                        <a:rPr lang="en-US" baseline="0" dirty="0" smtClean="0">
                          <a:solidFill>
                            <a:srgbClr val="7030A0"/>
                          </a:solidFill>
                          <a:latin typeface="Times New Roman" pitchFamily="18" charset="0"/>
                          <a:cs typeface="Times New Roman" pitchFamily="18" charset="0"/>
                        </a:rPr>
                        <a:t> </a:t>
                      </a:r>
                      <a:r>
                        <a:rPr lang="en-US" baseline="0" dirty="0" err="1" smtClean="0">
                          <a:solidFill>
                            <a:srgbClr val="7030A0"/>
                          </a:solidFill>
                          <a:latin typeface="Times New Roman" pitchFamily="18" charset="0"/>
                          <a:cs typeface="Times New Roman" pitchFamily="18" charset="0"/>
                        </a:rPr>
                        <a:t>Rojgar</a:t>
                      </a:r>
                      <a:r>
                        <a:rPr lang="en-US" baseline="0" dirty="0" smtClean="0">
                          <a:solidFill>
                            <a:srgbClr val="7030A0"/>
                          </a:solidFill>
                          <a:latin typeface="Times New Roman" pitchFamily="18" charset="0"/>
                          <a:cs typeface="Times New Roman" pitchFamily="18" charset="0"/>
                        </a:rPr>
                        <a:t> </a:t>
                      </a:r>
                      <a:r>
                        <a:rPr lang="en-US" baseline="0" dirty="0" err="1" smtClean="0">
                          <a:solidFill>
                            <a:srgbClr val="7030A0"/>
                          </a:solidFill>
                          <a:latin typeface="Times New Roman" pitchFamily="18" charset="0"/>
                          <a:cs typeface="Times New Roman" pitchFamily="18" charset="0"/>
                        </a:rPr>
                        <a:t>aur</a:t>
                      </a:r>
                      <a:r>
                        <a:rPr lang="en-US" baseline="0" dirty="0" smtClean="0">
                          <a:solidFill>
                            <a:srgbClr val="7030A0"/>
                          </a:solidFill>
                          <a:latin typeface="Times New Roman" pitchFamily="18" charset="0"/>
                          <a:cs typeface="Times New Roman" pitchFamily="18" charset="0"/>
                        </a:rPr>
                        <a:t> </a:t>
                      </a:r>
                      <a:r>
                        <a:rPr lang="en-US" baseline="0" dirty="0" err="1" smtClean="0">
                          <a:solidFill>
                            <a:srgbClr val="7030A0"/>
                          </a:solidFill>
                          <a:latin typeface="Times New Roman" pitchFamily="18" charset="0"/>
                          <a:cs typeface="Times New Roman" pitchFamily="18" charset="0"/>
                        </a:rPr>
                        <a:t>Niyojan</a:t>
                      </a:r>
                      <a:endParaRPr lang="en-IN" dirty="0" smtClean="0">
                        <a:solidFill>
                          <a:srgbClr val="7030A0"/>
                        </a:solidFill>
                        <a:latin typeface="Times New Roman" pitchFamily="18" charset="0"/>
                        <a:cs typeface="Times New Roman" pitchFamily="18" charset="0"/>
                      </a:endParaRPr>
                    </a:p>
                  </a:txBody>
                  <a:tcPr/>
                </a:tc>
                <a:tc hMerge="1">
                  <a:txBody>
                    <a:bodyPr/>
                    <a:lstStyle/>
                    <a:p>
                      <a:endParaRPr lang="en-IN" dirty="0"/>
                    </a:p>
                  </a:txBody>
                  <a:tcPr/>
                </a:tc>
              </a:tr>
            </a:tbl>
          </a:graphicData>
        </a:graphic>
      </p:graphicFrame>
      <p:graphicFrame>
        <p:nvGraphicFramePr>
          <p:cNvPr id="5" name="Content Placeholder 8"/>
          <p:cNvGraphicFramePr>
            <a:graphicFrameLocks/>
          </p:cNvGraphicFramePr>
          <p:nvPr/>
        </p:nvGraphicFramePr>
        <p:xfrm>
          <a:off x="4645025" y="1214426"/>
          <a:ext cx="4284693" cy="5500723"/>
        </p:xfrm>
        <a:graphic>
          <a:graphicData uri="http://schemas.openxmlformats.org/drawingml/2006/table">
            <a:tbl>
              <a:tblPr firstRow="1" bandRow="1">
                <a:tableStyleId>{5C22544A-7EE6-4342-B048-85BDC9FD1C3A}</a:tableStyleId>
              </a:tblPr>
              <a:tblGrid>
                <a:gridCol w="4284693"/>
              </a:tblGrid>
              <a:tr h="476053">
                <a:tc>
                  <a:txBody>
                    <a:bodyPr/>
                    <a:lstStyle/>
                    <a:p>
                      <a:pPr algn="ctr"/>
                      <a:r>
                        <a:rPr lang="en-US" dirty="0" smtClean="0">
                          <a:solidFill>
                            <a:srgbClr val="FFFF00"/>
                          </a:solidFill>
                          <a:latin typeface="Times New Roman" pitchFamily="18" charset="0"/>
                          <a:cs typeface="Times New Roman" pitchFamily="18" charset="0"/>
                        </a:rPr>
                        <a:t>Magazine</a:t>
                      </a:r>
                      <a:endParaRPr lang="en-IN" dirty="0">
                        <a:solidFill>
                          <a:srgbClr val="FFFF00"/>
                        </a:solidFill>
                        <a:latin typeface="Times New Roman" pitchFamily="18" charset="0"/>
                        <a:cs typeface="Times New Roman" pitchFamily="18" charset="0"/>
                      </a:endParaRPr>
                    </a:p>
                  </a:txBody>
                  <a:tcPr/>
                </a:tc>
              </a:tr>
              <a:tr h="476053">
                <a:tc>
                  <a:txBody>
                    <a:bodyPr/>
                    <a:lstStyle/>
                    <a:p>
                      <a:r>
                        <a:rPr lang="en-US" sz="1600" dirty="0" smtClean="0">
                          <a:solidFill>
                            <a:srgbClr val="7030A0"/>
                          </a:solidFill>
                          <a:latin typeface="Times New Roman" pitchFamily="18" charset="0"/>
                          <a:cs typeface="Times New Roman" pitchFamily="18" charset="0"/>
                        </a:rPr>
                        <a:t>Competition</a:t>
                      </a:r>
                      <a:r>
                        <a:rPr lang="en-US" sz="1600" baseline="0" dirty="0" smtClean="0">
                          <a:solidFill>
                            <a:srgbClr val="7030A0"/>
                          </a:solidFill>
                          <a:latin typeface="Times New Roman" pitchFamily="18" charset="0"/>
                          <a:cs typeface="Times New Roman" pitchFamily="18" charset="0"/>
                        </a:rPr>
                        <a:t> Success Review  </a:t>
                      </a:r>
                      <a:endParaRPr lang="en-IN" sz="1600" dirty="0">
                        <a:solidFill>
                          <a:srgbClr val="7030A0"/>
                        </a:solidFill>
                        <a:latin typeface="Times New Roman" pitchFamily="18" charset="0"/>
                        <a:cs typeface="Times New Roman" pitchFamily="18" charset="0"/>
                      </a:endParaRPr>
                    </a:p>
                  </a:txBody>
                  <a:tcPr/>
                </a:tc>
              </a:tr>
              <a:tr h="476053">
                <a:tc>
                  <a:txBody>
                    <a:bodyPr/>
                    <a:lstStyle/>
                    <a:p>
                      <a:r>
                        <a:rPr lang="en-US" sz="1600" dirty="0" smtClean="0">
                          <a:solidFill>
                            <a:srgbClr val="7030A0"/>
                          </a:solidFill>
                          <a:latin typeface="Times New Roman" pitchFamily="18" charset="0"/>
                          <a:cs typeface="Times New Roman" pitchFamily="18" charset="0"/>
                        </a:rPr>
                        <a:t>Civil</a:t>
                      </a:r>
                      <a:r>
                        <a:rPr lang="en-US" sz="1600" baseline="0" dirty="0" smtClean="0">
                          <a:solidFill>
                            <a:srgbClr val="7030A0"/>
                          </a:solidFill>
                          <a:latin typeface="Times New Roman" pitchFamily="18" charset="0"/>
                          <a:cs typeface="Times New Roman" pitchFamily="18" charset="0"/>
                        </a:rPr>
                        <a:t> Service Chronicle</a:t>
                      </a:r>
                      <a:endParaRPr lang="en-IN" sz="1600" dirty="0">
                        <a:solidFill>
                          <a:srgbClr val="7030A0"/>
                        </a:solidFill>
                        <a:latin typeface="Times New Roman" pitchFamily="18" charset="0"/>
                        <a:cs typeface="Times New Roman" pitchFamily="18" charset="0"/>
                      </a:endParaRPr>
                    </a:p>
                  </a:txBody>
                  <a:tcPr/>
                </a:tc>
              </a:tr>
              <a:tr h="476053">
                <a:tc>
                  <a:txBody>
                    <a:bodyPr/>
                    <a:lstStyle/>
                    <a:p>
                      <a:r>
                        <a:rPr lang="en-US" sz="1600" dirty="0" err="1" smtClean="0">
                          <a:solidFill>
                            <a:srgbClr val="7030A0"/>
                          </a:solidFill>
                          <a:latin typeface="Times New Roman" pitchFamily="18" charset="0"/>
                          <a:cs typeface="Times New Roman" pitchFamily="18" charset="0"/>
                        </a:rPr>
                        <a:t>Pratiyogita</a:t>
                      </a:r>
                      <a:r>
                        <a:rPr lang="en-US" sz="1600" baseline="0" dirty="0" smtClean="0">
                          <a:solidFill>
                            <a:srgbClr val="7030A0"/>
                          </a:solidFill>
                          <a:latin typeface="Times New Roman" pitchFamily="18" charset="0"/>
                          <a:cs typeface="Times New Roman" pitchFamily="18" charset="0"/>
                        </a:rPr>
                        <a:t> </a:t>
                      </a:r>
                      <a:r>
                        <a:rPr lang="en-US" sz="1600" baseline="0" dirty="0" err="1" smtClean="0">
                          <a:solidFill>
                            <a:srgbClr val="7030A0"/>
                          </a:solidFill>
                          <a:latin typeface="Times New Roman" pitchFamily="18" charset="0"/>
                          <a:cs typeface="Times New Roman" pitchFamily="18" charset="0"/>
                        </a:rPr>
                        <a:t>Darpan</a:t>
                      </a:r>
                      <a:endParaRPr lang="en-IN" sz="1600" dirty="0">
                        <a:solidFill>
                          <a:srgbClr val="7030A0"/>
                        </a:solidFill>
                        <a:latin typeface="Times New Roman" pitchFamily="18" charset="0"/>
                        <a:cs typeface="Times New Roman" pitchFamily="18" charset="0"/>
                      </a:endParaRPr>
                    </a:p>
                  </a:txBody>
                  <a:tcPr/>
                </a:tc>
              </a:tr>
              <a:tr h="476053">
                <a:tc>
                  <a:txBody>
                    <a:bodyPr/>
                    <a:lstStyle/>
                    <a:p>
                      <a:r>
                        <a:rPr lang="en-US" sz="1600" dirty="0" err="1" smtClean="0">
                          <a:solidFill>
                            <a:srgbClr val="7030A0"/>
                          </a:solidFill>
                          <a:latin typeface="Times New Roman" pitchFamily="18" charset="0"/>
                          <a:cs typeface="Times New Roman" pitchFamily="18" charset="0"/>
                        </a:rPr>
                        <a:t>Yojana</a:t>
                      </a:r>
                      <a:endParaRPr lang="en-IN" sz="1600" dirty="0">
                        <a:solidFill>
                          <a:srgbClr val="7030A0"/>
                        </a:solidFill>
                        <a:latin typeface="Times New Roman" pitchFamily="18" charset="0"/>
                        <a:cs typeface="Times New Roman" pitchFamily="18" charset="0"/>
                      </a:endParaRPr>
                    </a:p>
                  </a:txBody>
                  <a:tcPr/>
                </a:tc>
              </a:tr>
              <a:tr h="476053">
                <a:tc>
                  <a:txBody>
                    <a:bodyPr/>
                    <a:lstStyle/>
                    <a:p>
                      <a:r>
                        <a:rPr lang="en-US" sz="1600" dirty="0" smtClean="0">
                          <a:solidFill>
                            <a:srgbClr val="7030A0"/>
                          </a:solidFill>
                          <a:latin typeface="Times New Roman" pitchFamily="18" charset="0"/>
                          <a:cs typeface="Times New Roman" pitchFamily="18" charset="0"/>
                        </a:rPr>
                        <a:t>India Today</a:t>
                      </a:r>
                      <a:endParaRPr lang="en-IN" sz="1600" dirty="0">
                        <a:solidFill>
                          <a:srgbClr val="7030A0"/>
                        </a:solidFill>
                        <a:latin typeface="Times New Roman" pitchFamily="18" charset="0"/>
                        <a:cs typeface="Times New Roman" pitchFamily="18" charset="0"/>
                      </a:endParaRPr>
                    </a:p>
                  </a:txBody>
                  <a:tcPr/>
                </a:tc>
              </a:tr>
              <a:tr h="476053">
                <a:tc>
                  <a:txBody>
                    <a:bodyPr/>
                    <a:lstStyle/>
                    <a:p>
                      <a:r>
                        <a:rPr lang="en-US" sz="1600" dirty="0" smtClean="0">
                          <a:solidFill>
                            <a:srgbClr val="7030A0"/>
                          </a:solidFill>
                          <a:latin typeface="Times New Roman" pitchFamily="18" charset="0"/>
                          <a:cs typeface="Times New Roman" pitchFamily="18" charset="0"/>
                        </a:rPr>
                        <a:t>Reader</a:t>
                      </a:r>
                      <a:r>
                        <a:rPr lang="en-US" sz="1600" dirty="0" smtClean="0">
                          <a:solidFill>
                            <a:schemeClr val="accent2">
                              <a:lumMod val="50000"/>
                            </a:schemeClr>
                          </a:solidFill>
                          <a:latin typeface="Times New Roman" pitchFamily="18" charset="0"/>
                          <a:cs typeface="Times New Roman" pitchFamily="18" charset="0"/>
                        </a:rPr>
                        <a:t>'s</a:t>
                      </a:r>
                      <a:r>
                        <a:rPr lang="en-US" sz="1600" dirty="0" smtClean="0">
                          <a:solidFill>
                            <a:srgbClr val="7030A0"/>
                          </a:solidFill>
                          <a:latin typeface="Times New Roman" pitchFamily="18" charset="0"/>
                          <a:cs typeface="Times New Roman" pitchFamily="18" charset="0"/>
                        </a:rPr>
                        <a:t> Digest</a:t>
                      </a:r>
                      <a:endParaRPr lang="en-IN" sz="1600" dirty="0">
                        <a:solidFill>
                          <a:srgbClr val="7030A0"/>
                        </a:solidFill>
                        <a:latin typeface="Times New Roman" pitchFamily="18" charset="0"/>
                        <a:cs typeface="Times New Roman" pitchFamily="18" charset="0"/>
                      </a:endParaRPr>
                    </a:p>
                  </a:txBody>
                  <a:tcPr/>
                </a:tc>
              </a:tr>
              <a:tr h="476053">
                <a:tc>
                  <a:txBody>
                    <a:bodyPr/>
                    <a:lstStyle/>
                    <a:p>
                      <a:r>
                        <a:rPr lang="en-US" sz="1600" dirty="0" smtClean="0">
                          <a:solidFill>
                            <a:schemeClr val="accent2">
                              <a:lumMod val="50000"/>
                            </a:schemeClr>
                          </a:solidFill>
                          <a:latin typeface="Times New Roman" pitchFamily="18" charset="0"/>
                          <a:cs typeface="Times New Roman" pitchFamily="18" charset="0"/>
                        </a:rPr>
                        <a:t>Woman's</a:t>
                      </a:r>
                      <a:r>
                        <a:rPr lang="en-US" sz="1600" baseline="0" dirty="0" smtClean="0">
                          <a:solidFill>
                            <a:schemeClr val="accent2">
                              <a:lumMod val="50000"/>
                            </a:schemeClr>
                          </a:solidFill>
                          <a:latin typeface="Times New Roman" pitchFamily="18" charset="0"/>
                          <a:cs typeface="Times New Roman" pitchFamily="18" charset="0"/>
                        </a:rPr>
                        <a:t> Era</a:t>
                      </a:r>
                      <a:endParaRPr lang="en-IN" sz="1600" dirty="0">
                        <a:solidFill>
                          <a:schemeClr val="accent2">
                            <a:lumMod val="50000"/>
                          </a:schemeClr>
                        </a:solidFill>
                        <a:latin typeface="Times New Roman" pitchFamily="18" charset="0"/>
                        <a:cs typeface="Times New Roman" pitchFamily="18" charset="0"/>
                      </a:endParaRPr>
                    </a:p>
                  </a:txBody>
                  <a:tcPr/>
                </a:tc>
              </a:tr>
              <a:tr h="391608">
                <a:tc>
                  <a:txBody>
                    <a:bodyPr/>
                    <a:lstStyle/>
                    <a:p>
                      <a:r>
                        <a:rPr lang="en-US" sz="1600" dirty="0" err="1" smtClean="0">
                          <a:solidFill>
                            <a:schemeClr val="accent2">
                              <a:lumMod val="50000"/>
                            </a:schemeClr>
                          </a:solidFill>
                          <a:latin typeface="Times New Roman" pitchFamily="18" charset="0"/>
                          <a:cs typeface="Times New Roman" pitchFamily="18" charset="0"/>
                        </a:rPr>
                        <a:t>Meri</a:t>
                      </a:r>
                      <a:r>
                        <a:rPr lang="en-US" sz="1600" baseline="0" dirty="0" smtClean="0">
                          <a:solidFill>
                            <a:schemeClr val="accent2">
                              <a:lumMod val="50000"/>
                            </a:schemeClr>
                          </a:solidFill>
                          <a:latin typeface="Times New Roman" pitchFamily="18" charset="0"/>
                          <a:cs typeface="Times New Roman" pitchFamily="18" charset="0"/>
                        </a:rPr>
                        <a:t> </a:t>
                      </a:r>
                      <a:r>
                        <a:rPr lang="en-US" sz="1600" baseline="0" dirty="0" err="1" smtClean="0">
                          <a:solidFill>
                            <a:schemeClr val="accent2">
                              <a:lumMod val="50000"/>
                            </a:schemeClr>
                          </a:solidFill>
                          <a:latin typeface="Times New Roman" pitchFamily="18" charset="0"/>
                          <a:cs typeface="Times New Roman" pitchFamily="18" charset="0"/>
                        </a:rPr>
                        <a:t>Saheli</a:t>
                      </a:r>
                      <a:endParaRPr lang="en-IN" sz="1600" dirty="0">
                        <a:solidFill>
                          <a:schemeClr val="accent2">
                            <a:lumMod val="50000"/>
                          </a:schemeClr>
                        </a:solidFill>
                        <a:latin typeface="Times New Roman" pitchFamily="18" charset="0"/>
                        <a:cs typeface="Times New Roman" pitchFamily="18" charset="0"/>
                      </a:endParaRPr>
                    </a:p>
                  </a:txBody>
                  <a:tcPr/>
                </a:tc>
              </a:tr>
              <a:tr h="476053">
                <a:tc>
                  <a:txBody>
                    <a:bodyPr/>
                    <a:lstStyle/>
                    <a:p>
                      <a:r>
                        <a:rPr lang="en-US" sz="1600" dirty="0" smtClean="0">
                          <a:solidFill>
                            <a:schemeClr val="accent2">
                              <a:lumMod val="50000"/>
                            </a:schemeClr>
                          </a:solidFill>
                          <a:latin typeface="Times New Roman" pitchFamily="18" charset="0"/>
                          <a:cs typeface="Times New Roman" pitchFamily="18" charset="0"/>
                        </a:rPr>
                        <a:t>Current affairs</a:t>
                      </a:r>
                      <a:endParaRPr lang="en-IN" sz="1600" dirty="0">
                        <a:solidFill>
                          <a:schemeClr val="accent2">
                            <a:lumMod val="50000"/>
                          </a:schemeClr>
                        </a:solidFill>
                        <a:latin typeface="Times New Roman" pitchFamily="18" charset="0"/>
                        <a:cs typeface="Times New Roman" pitchFamily="18" charset="0"/>
                      </a:endParaRPr>
                    </a:p>
                  </a:txBody>
                  <a:tcPr/>
                </a:tc>
              </a:tr>
              <a:tr h="476053">
                <a:tc>
                  <a:txBody>
                    <a:bodyPr/>
                    <a:lstStyle/>
                    <a:p>
                      <a:r>
                        <a:rPr lang="en-US" sz="1600" dirty="0" err="1" smtClean="0">
                          <a:solidFill>
                            <a:schemeClr val="accent2">
                              <a:lumMod val="50000"/>
                            </a:schemeClr>
                          </a:solidFill>
                          <a:latin typeface="Times New Roman" pitchFamily="18" charset="0"/>
                          <a:cs typeface="Times New Roman" pitchFamily="18" charset="0"/>
                        </a:rPr>
                        <a:t>Kurukshetra</a:t>
                      </a:r>
                      <a:r>
                        <a:rPr lang="en-US" sz="1600" dirty="0" smtClean="0">
                          <a:solidFill>
                            <a:schemeClr val="accent2">
                              <a:lumMod val="50000"/>
                            </a:schemeClr>
                          </a:solidFill>
                          <a:latin typeface="Times New Roman" pitchFamily="18" charset="0"/>
                          <a:cs typeface="Times New Roman" pitchFamily="18" charset="0"/>
                        </a:rPr>
                        <a:t> </a:t>
                      </a:r>
                      <a:endParaRPr lang="en-IN" sz="1600" dirty="0">
                        <a:solidFill>
                          <a:schemeClr val="accent2">
                            <a:lumMod val="50000"/>
                          </a:schemeClr>
                        </a:solidFill>
                        <a:latin typeface="Times New Roman" pitchFamily="18" charset="0"/>
                        <a:cs typeface="Times New Roman" pitchFamily="18" charset="0"/>
                      </a:endParaRPr>
                    </a:p>
                  </a:txBody>
                  <a:tcPr/>
                </a:tc>
              </a:tr>
              <a:tr h="348585">
                <a:tc>
                  <a:txBody>
                    <a:bodyPr/>
                    <a:lstStyle/>
                    <a:p>
                      <a:r>
                        <a:rPr lang="en-US" sz="1600" dirty="0" smtClean="0">
                          <a:solidFill>
                            <a:schemeClr val="accent2">
                              <a:lumMod val="50000"/>
                            </a:schemeClr>
                          </a:solidFill>
                          <a:latin typeface="Times New Roman" pitchFamily="18" charset="0"/>
                          <a:cs typeface="Times New Roman" pitchFamily="18" charset="0"/>
                        </a:rPr>
                        <a:t>Out Look , Etc.</a:t>
                      </a:r>
                      <a:endParaRPr lang="en-IN" sz="1600" dirty="0">
                        <a:solidFill>
                          <a:schemeClr val="accent2">
                            <a:lumMod val="50000"/>
                          </a:schemeClr>
                        </a:solidFill>
                        <a:latin typeface="Times New Roman" pitchFamily="18" charset="0"/>
                        <a:cs typeface="Times New Roman" pitchFamily="18" charset="0"/>
                      </a:endParaRPr>
                    </a:p>
                  </a:txBody>
                  <a:tcPr/>
                </a:tc>
              </a:tr>
            </a:tbl>
          </a:graphicData>
        </a:graphic>
      </p:graphicFrame>
      <p:pic>
        <p:nvPicPr>
          <p:cNvPr id="6" name="Picture 2" descr="C:\Users\arihant\Downloads\WhatsApp Image 2022-07-23 at 8.04.19 AM.jpeg"/>
          <p:cNvPicPr>
            <a:picLocks noChangeAspect="1" noChangeArrowheads="1"/>
          </p:cNvPicPr>
          <p:nvPr/>
        </p:nvPicPr>
        <p:blipFill>
          <a:blip r:embed="rId2" cstate="print"/>
          <a:srcRect/>
          <a:stretch>
            <a:fillRect/>
          </a:stretch>
        </p:blipFill>
        <p:spPr bwMode="auto">
          <a:xfrm>
            <a:off x="2214546" y="2143116"/>
            <a:ext cx="2000264" cy="3214710"/>
          </a:xfrm>
          <a:prstGeom prst="rect">
            <a:avLst/>
          </a:prstGeom>
          <a:ln>
            <a:noFill/>
          </a:ln>
          <a:effectLst/>
        </p:spPr>
      </p:pic>
      <p:pic>
        <p:nvPicPr>
          <p:cNvPr id="7" name="Picture 3" descr="C:\Users\arihant\Downloads\WhatsApp Image 2022-07-23 at 8.04.56 AM.jpeg"/>
          <p:cNvPicPr>
            <a:picLocks noChangeAspect="1" noChangeArrowheads="1"/>
          </p:cNvPicPr>
          <p:nvPr/>
        </p:nvPicPr>
        <p:blipFill>
          <a:blip r:embed="rId3" cstate="print"/>
          <a:srcRect/>
          <a:stretch>
            <a:fillRect/>
          </a:stretch>
        </p:blipFill>
        <p:spPr bwMode="auto">
          <a:xfrm>
            <a:off x="7072330" y="2571744"/>
            <a:ext cx="1714512" cy="2786082"/>
          </a:xfrm>
          <a:prstGeom prst="rect">
            <a:avLst/>
          </a:prstGeom>
          <a:ln>
            <a:noFill/>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357166"/>
            <a:ext cx="7772400" cy="857255"/>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smtClean="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Student Library Visit</a:t>
            </a:r>
            <a:endParaRPr kumimoji="0" lang="en-IN"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endParaRPr>
          </a:p>
        </p:txBody>
      </p:sp>
      <p:pic>
        <p:nvPicPr>
          <p:cNvPr id="3" name="Picture 2" descr="E:\PPT PHOTOS\89e28c4d-93c0-4de4-a7ab-73972787b85f.jpg"/>
          <p:cNvPicPr>
            <a:picLocks noChangeAspect="1" noChangeArrowheads="1"/>
          </p:cNvPicPr>
          <p:nvPr/>
        </p:nvPicPr>
        <p:blipFill>
          <a:blip r:embed="rId2" cstate="print"/>
          <a:srcRect/>
          <a:stretch>
            <a:fillRect/>
          </a:stretch>
        </p:blipFill>
        <p:spPr bwMode="auto">
          <a:xfrm>
            <a:off x="214282" y="1785926"/>
            <a:ext cx="3643338" cy="3496702"/>
          </a:xfrm>
          <a:prstGeom prst="rect">
            <a:avLst/>
          </a:prstGeom>
          <a:noFill/>
        </p:spPr>
      </p:pic>
      <p:pic>
        <p:nvPicPr>
          <p:cNvPr id="4" name="Picture 2" descr="C:\Users\library\Desktop\baf7d964-5bd6-4878-957d-685cba0dca0c.jpg"/>
          <p:cNvPicPr>
            <a:picLocks noChangeAspect="1" noChangeArrowheads="1"/>
          </p:cNvPicPr>
          <p:nvPr/>
        </p:nvPicPr>
        <p:blipFill>
          <a:blip r:embed="rId3"/>
          <a:srcRect/>
          <a:stretch>
            <a:fillRect/>
          </a:stretch>
        </p:blipFill>
        <p:spPr bwMode="auto">
          <a:xfrm>
            <a:off x="4429124" y="1857364"/>
            <a:ext cx="3929090" cy="35719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2852"/>
            <a:ext cx="7772400" cy="714380"/>
          </a:xfrm>
        </p:spPr>
        <p:txBody>
          <a:bodyPr>
            <a:normAutofit/>
          </a:bodyPr>
          <a:lstStyle/>
          <a:p>
            <a:r>
              <a:rPr lang="en-US" sz="3600" dirty="0" smtClean="0">
                <a:effectLst/>
                <a:latin typeface="Times New Roman" pitchFamily="18" charset="0"/>
                <a:cs typeface="Times New Roman" pitchFamily="18" charset="0"/>
              </a:rPr>
              <a:t>LIBRARY READING ROOM </a:t>
            </a:r>
            <a:endParaRPr lang="en-IN" sz="3600" dirty="0">
              <a:effectLst/>
              <a:latin typeface="Times New Roman" pitchFamily="18" charset="0"/>
              <a:cs typeface="Times New Roman" pitchFamily="18" charset="0"/>
            </a:endParaRPr>
          </a:p>
        </p:txBody>
      </p:sp>
      <p:pic>
        <p:nvPicPr>
          <p:cNvPr id="4099" name="Picture 3" descr="C:\Users\library\Desktop\f7abca23-65c8-487b-aef8-23d590f66b78.jpg"/>
          <p:cNvPicPr>
            <a:picLocks noChangeAspect="1" noChangeArrowheads="1"/>
          </p:cNvPicPr>
          <p:nvPr/>
        </p:nvPicPr>
        <p:blipFill>
          <a:blip r:embed="rId2"/>
          <a:srcRect/>
          <a:stretch>
            <a:fillRect/>
          </a:stretch>
        </p:blipFill>
        <p:spPr bwMode="auto">
          <a:xfrm>
            <a:off x="714348" y="1285860"/>
            <a:ext cx="3643338" cy="4214842"/>
          </a:xfrm>
          <a:prstGeom prst="rect">
            <a:avLst/>
          </a:prstGeom>
          <a:noFill/>
        </p:spPr>
      </p:pic>
      <p:pic>
        <p:nvPicPr>
          <p:cNvPr id="4101" name="Picture 5" descr="C:\Users\library\Desktop\45076afb-26a8-4d8a-aa8c-1b591ad702e7.jpg"/>
          <p:cNvPicPr>
            <a:picLocks noChangeAspect="1" noChangeArrowheads="1"/>
          </p:cNvPicPr>
          <p:nvPr/>
        </p:nvPicPr>
        <p:blipFill>
          <a:blip r:embed="rId3"/>
          <a:srcRect/>
          <a:stretch>
            <a:fillRect/>
          </a:stretch>
        </p:blipFill>
        <p:spPr bwMode="auto">
          <a:xfrm>
            <a:off x="4786314" y="1285860"/>
            <a:ext cx="4062412" cy="4214842"/>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5728"/>
            <a:ext cx="7772400" cy="819143"/>
          </a:xfrm>
        </p:spPr>
        <p:txBody>
          <a:bodyPr>
            <a:normAutofit fontScale="90000"/>
          </a:bodyPr>
          <a:lstStyle/>
          <a:p>
            <a:r>
              <a:rPr lang="en-US" dirty="0" smtClean="0">
                <a:effectLst/>
                <a:latin typeface="Times New Roman" pitchFamily="18" charset="0"/>
                <a:cs typeface="Times New Roman" pitchFamily="18" charset="0"/>
              </a:rPr>
              <a:t>LIBRARY READING ROOM </a:t>
            </a:r>
            <a:endParaRPr lang="en-IN" dirty="0"/>
          </a:p>
        </p:txBody>
      </p:sp>
      <p:pic>
        <p:nvPicPr>
          <p:cNvPr id="4" name="Picture 2" descr="C:\Users\library\Desktop\9b582231-b62f-430a-b9db-378bfcddf403.jpg"/>
          <p:cNvPicPr>
            <a:picLocks noChangeAspect="1" noChangeArrowheads="1"/>
          </p:cNvPicPr>
          <p:nvPr/>
        </p:nvPicPr>
        <p:blipFill>
          <a:blip r:embed="rId2"/>
          <a:srcRect/>
          <a:stretch>
            <a:fillRect/>
          </a:stretch>
        </p:blipFill>
        <p:spPr bwMode="auto">
          <a:xfrm>
            <a:off x="714348" y="1643050"/>
            <a:ext cx="8001056" cy="4572032"/>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14282" y="928670"/>
          <a:ext cx="8786874" cy="5786478"/>
        </p:xfrm>
        <a:graphic>
          <a:graphicData uri="http://schemas.openxmlformats.org/drawingml/2006/table">
            <a:tbl>
              <a:tblPr firstRow="1" bandRow="1">
                <a:tableStyleId>{5C22544A-7EE6-4342-B048-85BDC9FD1C3A}</a:tableStyleId>
              </a:tblPr>
              <a:tblGrid>
                <a:gridCol w="4393437"/>
                <a:gridCol w="4393437"/>
              </a:tblGrid>
              <a:tr h="5786478">
                <a:tc>
                  <a:txBody>
                    <a:bodyPr/>
                    <a:lstStyle/>
                    <a:p>
                      <a:pPr marL="342900" indent="-342900">
                        <a:buFont typeface="Wingdings" pitchFamily="2" charset="2"/>
                        <a:buChar char="Ø"/>
                      </a:pPr>
                      <a:r>
                        <a:rPr lang="en-IN" sz="1600" dirty="0" smtClean="0">
                          <a:latin typeface="Times New Roman" pitchFamily="18" charset="0"/>
                          <a:cs typeface="Times New Roman" pitchFamily="18" charset="0"/>
                        </a:rPr>
                        <a:t>All India Reporter</a:t>
                      </a:r>
                    </a:p>
                    <a:p>
                      <a:pPr marL="342900" indent="-342900">
                        <a:buFont typeface="Wingdings" pitchFamily="2" charset="2"/>
                        <a:buChar char="Ø"/>
                      </a:pPr>
                      <a:r>
                        <a:rPr lang="en-IN" sz="1600" dirty="0" smtClean="0">
                          <a:latin typeface="Times New Roman" pitchFamily="18" charset="0"/>
                          <a:cs typeface="Times New Roman" pitchFamily="18" charset="0"/>
                        </a:rPr>
                        <a:t>Bulletin of materials science</a:t>
                      </a:r>
                    </a:p>
                    <a:p>
                      <a:pPr marL="342900" indent="-342900">
                        <a:buFont typeface="Wingdings" pitchFamily="2" charset="2"/>
                        <a:buChar char="Ø"/>
                      </a:pPr>
                      <a:r>
                        <a:rPr lang="en-IN" sz="1600" dirty="0" smtClean="0">
                          <a:latin typeface="Times New Roman" pitchFamily="18" charset="0"/>
                          <a:cs typeface="Times New Roman" pitchFamily="18" charset="0"/>
                        </a:rPr>
                        <a:t>Law Profiles </a:t>
                      </a:r>
                    </a:p>
                    <a:p>
                      <a:pPr marL="342900" indent="-342900">
                        <a:buFont typeface="Wingdings" pitchFamily="2" charset="2"/>
                        <a:buChar char="Ø"/>
                      </a:pPr>
                      <a:r>
                        <a:rPr lang="en-IN" sz="1600" dirty="0" smtClean="0">
                          <a:latin typeface="Times New Roman" pitchFamily="18" charset="0"/>
                          <a:cs typeface="Times New Roman" pitchFamily="18" charset="0"/>
                        </a:rPr>
                        <a:t>The mathematics Education</a:t>
                      </a:r>
                    </a:p>
                    <a:p>
                      <a:pPr marL="342900" indent="-342900">
                        <a:buFont typeface="Wingdings" pitchFamily="2" charset="2"/>
                        <a:buChar char="Ø"/>
                      </a:pPr>
                      <a:r>
                        <a:rPr lang="en-IN" sz="1600" dirty="0" smtClean="0">
                          <a:latin typeface="Times New Roman" pitchFamily="18" charset="0"/>
                          <a:cs typeface="Times New Roman" pitchFamily="18" charset="0"/>
                        </a:rPr>
                        <a:t> </a:t>
                      </a:r>
                      <a:r>
                        <a:rPr lang="en-IN" sz="1600" dirty="0" smtClean="0">
                          <a:latin typeface="Kruti Dev 010" pitchFamily="2" charset="0"/>
                          <a:cs typeface="Times New Roman" pitchFamily="18" charset="0"/>
                        </a:rPr>
                        <a:t>'</a:t>
                      </a:r>
                      <a:r>
                        <a:rPr lang="en-IN" sz="1600" dirty="0" err="1" smtClean="0">
                          <a:latin typeface="Kruti Dev 010" pitchFamily="2" charset="0"/>
                          <a:cs typeface="Times New Roman" pitchFamily="18" charset="0"/>
                        </a:rPr>
                        <a:t>kks</a:t>
                      </a:r>
                      <a:r>
                        <a:rPr lang="en-IN" sz="1600" dirty="0" smtClean="0">
                          <a:latin typeface="Kruti Dev 010" pitchFamily="2" charset="0"/>
                          <a:cs typeface="Times New Roman" pitchFamily="18" charset="0"/>
                        </a:rPr>
                        <a:t>/k </a:t>
                      </a:r>
                      <a:r>
                        <a:rPr lang="en-IN" sz="1600" dirty="0" err="1" smtClean="0">
                          <a:latin typeface="Kruti Dev 010" pitchFamily="2" charset="0"/>
                          <a:cs typeface="Times New Roman" pitchFamily="18" charset="0"/>
                        </a:rPr>
                        <a:t>midze</a:t>
                      </a:r>
                      <a:r>
                        <a:rPr lang="en-IN" sz="1600" dirty="0" smtClean="0">
                          <a:latin typeface="Kruti Dev 010" pitchFamily="2" charset="0"/>
                          <a:cs typeface="Times New Roman" pitchFamily="18" charset="0"/>
                        </a:rPr>
                        <a:t> </a:t>
                      </a:r>
                    </a:p>
                    <a:p>
                      <a:pPr marL="342900" indent="-342900">
                        <a:buFont typeface="Wingdings" pitchFamily="2" charset="2"/>
                        <a:buChar char="Ø"/>
                      </a:pPr>
                      <a:r>
                        <a:rPr lang="en-US" sz="1600" dirty="0" smtClean="0">
                          <a:latin typeface="Times New Roman" pitchFamily="18" charset="0"/>
                          <a:cs typeface="Times New Roman" pitchFamily="18" charset="0"/>
                        </a:rPr>
                        <a:t> </a:t>
                      </a:r>
                      <a:r>
                        <a:rPr lang="en-US" sz="1600" dirty="0" err="1" smtClean="0">
                          <a:latin typeface="Kruti Dev 010" pitchFamily="2" charset="0"/>
                          <a:cs typeface="Times New Roman" pitchFamily="18" charset="0"/>
                        </a:rPr>
                        <a:t>vkfFkZd</a:t>
                      </a:r>
                      <a:r>
                        <a:rPr lang="en-US" sz="1600" dirty="0" smtClean="0">
                          <a:latin typeface="Kruti Dev 010" pitchFamily="2" charset="0"/>
                          <a:cs typeface="Times New Roman" pitchFamily="18" charset="0"/>
                        </a:rPr>
                        <a:t> </a:t>
                      </a:r>
                      <a:r>
                        <a:rPr lang="en-US" sz="1600" dirty="0" err="1" smtClean="0">
                          <a:latin typeface="Kruti Dev 010" pitchFamily="2" charset="0"/>
                          <a:cs typeface="Times New Roman" pitchFamily="18" charset="0"/>
                        </a:rPr>
                        <a:t>txr</a:t>
                      </a:r>
                      <a:r>
                        <a:rPr lang="en-US" sz="1600" dirty="0" smtClean="0">
                          <a:latin typeface="Kruti Dev 010" pitchFamily="2" charset="0"/>
                          <a:cs typeface="Times New Roman" pitchFamily="18" charset="0"/>
                        </a:rPr>
                        <a:t>~ </a:t>
                      </a:r>
                      <a:endParaRPr lang="en-US" sz="1600" dirty="0" smtClean="0">
                        <a:latin typeface="Times New Roman" pitchFamily="18" charset="0"/>
                        <a:cs typeface="Times New Roman" pitchFamily="18" charset="0"/>
                      </a:endParaRPr>
                    </a:p>
                    <a:p>
                      <a:pPr marL="342900" indent="-342900">
                        <a:buFont typeface="Wingdings" pitchFamily="2" charset="2"/>
                        <a:buChar char="Ø"/>
                      </a:pPr>
                      <a:r>
                        <a:rPr lang="en-IN" sz="1600" baseline="0" dirty="0" err="1" smtClean="0">
                          <a:latin typeface="Times New Roman" pitchFamily="18" charset="0"/>
                          <a:cs typeface="Times New Roman" pitchFamily="18" charset="0"/>
                        </a:rPr>
                        <a:t>Glodal</a:t>
                      </a:r>
                      <a:r>
                        <a:rPr lang="en-IN" sz="1600" baseline="0" dirty="0" smtClean="0">
                          <a:latin typeface="Times New Roman" pitchFamily="18" charset="0"/>
                          <a:cs typeface="Times New Roman" pitchFamily="18" charset="0"/>
                        </a:rPr>
                        <a:t> Journal of emerging economic</a:t>
                      </a:r>
                    </a:p>
                    <a:p>
                      <a:pPr marL="342900" indent="-342900">
                        <a:buFont typeface="Wingdings" pitchFamily="2" charset="2"/>
                        <a:buChar char="Ø"/>
                      </a:pPr>
                      <a:r>
                        <a:rPr lang="en-US" sz="1600" baseline="0" dirty="0" smtClean="0">
                          <a:latin typeface="Times New Roman" pitchFamily="18" charset="0"/>
                          <a:cs typeface="Times New Roman" pitchFamily="18" charset="0"/>
                        </a:rPr>
                        <a:t>Economic Research </a:t>
                      </a:r>
                    </a:p>
                    <a:p>
                      <a:pPr marL="342900" indent="-342900">
                        <a:buFont typeface="Wingdings" pitchFamily="2" charset="2"/>
                        <a:buChar char="Ø"/>
                      </a:pPr>
                      <a:r>
                        <a:rPr lang="en-US" sz="1600" baseline="0" dirty="0" err="1" smtClean="0">
                          <a:latin typeface="Kruti Dev 010" pitchFamily="2" charset="0"/>
                          <a:cs typeface="Times New Roman" pitchFamily="18" charset="0"/>
                        </a:rPr>
                        <a:t>i;kZoj.k</a:t>
                      </a:r>
                      <a:r>
                        <a:rPr lang="en-US" sz="1600" baseline="0" dirty="0" smtClean="0">
                          <a:latin typeface="Kruti Dev 010" pitchFamily="2" charset="0"/>
                          <a:cs typeface="Times New Roman" pitchFamily="18" charset="0"/>
                        </a:rPr>
                        <a:t> </a:t>
                      </a:r>
                      <a:r>
                        <a:rPr lang="en-US" sz="1600" baseline="0" dirty="0" err="1" smtClean="0">
                          <a:latin typeface="Kruti Dev 010" pitchFamily="2" charset="0"/>
                          <a:cs typeface="Times New Roman" pitchFamily="18" charset="0"/>
                        </a:rPr>
                        <a:t>mtkZ</a:t>
                      </a:r>
                      <a:r>
                        <a:rPr lang="en-US" sz="1600" baseline="0" dirty="0" smtClean="0">
                          <a:latin typeface="Kruti Dev 010" pitchFamily="2" charset="0"/>
                          <a:cs typeface="Times New Roman" pitchFamily="18" charset="0"/>
                        </a:rPr>
                        <a:t> </a:t>
                      </a:r>
                      <a:r>
                        <a:rPr lang="en-US" sz="1600" baseline="0" dirty="0" err="1" smtClean="0">
                          <a:latin typeface="Kruti Dev 010" pitchFamily="2" charset="0"/>
                          <a:cs typeface="Times New Roman" pitchFamily="18" charset="0"/>
                        </a:rPr>
                        <a:t>VkbEl</a:t>
                      </a:r>
                      <a:endParaRPr lang="en-US" sz="1600" baseline="0" dirty="0" smtClean="0">
                        <a:latin typeface="Kruti Dev 010" pitchFamily="2" charset="0"/>
                        <a:cs typeface="Times New Roman" pitchFamily="18" charset="0"/>
                      </a:endParaRPr>
                    </a:p>
                    <a:p>
                      <a:pPr marL="342900" indent="-342900">
                        <a:buFont typeface="Wingdings" pitchFamily="2" charset="2"/>
                        <a:buChar char="Ø"/>
                      </a:pPr>
                      <a:r>
                        <a:rPr lang="en-US" sz="1600" baseline="0" dirty="0" err="1" smtClean="0">
                          <a:latin typeface="Times New Roman" pitchFamily="18" charset="0"/>
                          <a:cs typeface="Times New Roman" pitchFamily="18" charset="0"/>
                        </a:rPr>
                        <a:t>Yojana</a:t>
                      </a:r>
                      <a:endParaRPr lang="en-US" sz="1600" baseline="0" dirty="0" smtClean="0">
                        <a:latin typeface="Times New Roman" pitchFamily="18" charset="0"/>
                        <a:cs typeface="Times New Roman" pitchFamily="18" charset="0"/>
                      </a:endParaRPr>
                    </a:p>
                    <a:p>
                      <a:pPr marL="342900" indent="-342900">
                        <a:buFont typeface="Wingdings" pitchFamily="2" charset="2"/>
                        <a:buChar char="Ø"/>
                      </a:pPr>
                      <a:r>
                        <a:rPr lang="en-US" sz="1600" baseline="0" dirty="0" smtClean="0">
                          <a:latin typeface="Times New Roman" pitchFamily="18" charset="0"/>
                          <a:cs typeface="Times New Roman" pitchFamily="18" charset="0"/>
                        </a:rPr>
                        <a:t>Human Development Report Chhattisgarh</a:t>
                      </a:r>
                    </a:p>
                    <a:p>
                      <a:pPr marL="342900" indent="-342900">
                        <a:buFont typeface="Wingdings" pitchFamily="2" charset="2"/>
                        <a:buChar char="Ø"/>
                      </a:pPr>
                      <a:r>
                        <a:rPr lang="en-US" sz="1600" baseline="0" dirty="0" err="1" smtClean="0">
                          <a:latin typeface="Kruti Dev 010" pitchFamily="2" charset="0"/>
                          <a:cs typeface="Times New Roman" pitchFamily="18" charset="0"/>
                        </a:rPr>
                        <a:t>m|ksx</a:t>
                      </a:r>
                      <a:r>
                        <a:rPr lang="en-US" sz="1600" baseline="0" dirty="0" smtClean="0">
                          <a:latin typeface="Kruti Dev 010" pitchFamily="2" charset="0"/>
                          <a:cs typeface="Times New Roman" pitchFamily="18" charset="0"/>
                        </a:rPr>
                        <a:t> </a:t>
                      </a:r>
                      <a:r>
                        <a:rPr lang="en-US" sz="1600" baseline="0" dirty="0" err="1" smtClean="0">
                          <a:latin typeface="Kruti Dev 010" pitchFamily="2" charset="0"/>
                          <a:cs typeface="Times New Roman" pitchFamily="18" charset="0"/>
                        </a:rPr>
                        <a:t>O;kikj</a:t>
                      </a:r>
                      <a:r>
                        <a:rPr lang="en-US" sz="1600" baseline="0" dirty="0" smtClean="0">
                          <a:latin typeface="Kruti Dev 010" pitchFamily="2" charset="0"/>
                          <a:cs typeface="Times New Roman" pitchFamily="18" charset="0"/>
                        </a:rPr>
                        <a:t> if=</a:t>
                      </a:r>
                      <a:r>
                        <a:rPr lang="en-US" sz="1600" baseline="0" dirty="0" err="1" smtClean="0">
                          <a:latin typeface="Kruti Dev 010" pitchFamily="2" charset="0"/>
                          <a:cs typeface="Times New Roman" pitchFamily="18" charset="0"/>
                        </a:rPr>
                        <a:t>dk</a:t>
                      </a:r>
                      <a:endParaRPr lang="en-US" sz="1600" baseline="0" dirty="0" smtClean="0">
                        <a:latin typeface="Kruti Dev 010" pitchFamily="2" charset="0"/>
                        <a:cs typeface="Times New Roman" pitchFamily="18" charset="0"/>
                      </a:endParaRPr>
                    </a:p>
                    <a:p>
                      <a:pPr marL="342900" indent="-342900">
                        <a:buFont typeface="Wingdings" pitchFamily="2" charset="2"/>
                        <a:buChar char="Ø"/>
                      </a:pPr>
                      <a:r>
                        <a:rPr lang="en-US" sz="1600" baseline="0" dirty="0" err="1" smtClean="0">
                          <a:latin typeface="Kruti Dev 010" pitchFamily="2" charset="0"/>
                          <a:cs typeface="Times New Roman" pitchFamily="18" charset="0"/>
                        </a:rPr>
                        <a:t>mM+ku</a:t>
                      </a:r>
                      <a:r>
                        <a:rPr lang="en-US" sz="1600" baseline="0" dirty="0" smtClean="0">
                          <a:latin typeface="Kruti Dev 010" pitchFamily="2" charset="0"/>
                          <a:cs typeface="Times New Roman" pitchFamily="18" charset="0"/>
                        </a:rPr>
                        <a:t> </a:t>
                      </a:r>
                      <a:r>
                        <a:rPr lang="en-US" sz="1600" baseline="0" dirty="0" err="1" smtClean="0">
                          <a:latin typeface="Kruti Dev 010" pitchFamily="2" charset="0"/>
                          <a:cs typeface="Times New Roman" pitchFamily="18" charset="0"/>
                        </a:rPr>
                        <a:t>dke;kch</a:t>
                      </a:r>
                      <a:r>
                        <a:rPr lang="en-US" sz="1600" baseline="0" dirty="0" smtClean="0">
                          <a:latin typeface="Kruti Dev 010" pitchFamily="2" charset="0"/>
                          <a:cs typeface="Times New Roman" pitchFamily="18" charset="0"/>
                        </a:rPr>
                        <a:t> </a:t>
                      </a:r>
                      <a:r>
                        <a:rPr lang="en-US" sz="1600" baseline="0" dirty="0" err="1" smtClean="0">
                          <a:latin typeface="Kruti Dev 010" pitchFamily="2" charset="0"/>
                          <a:cs typeface="Times New Roman" pitchFamily="18" charset="0"/>
                        </a:rPr>
                        <a:t>ds</a:t>
                      </a:r>
                      <a:r>
                        <a:rPr lang="en-US" sz="1600" baseline="0" dirty="0" smtClean="0">
                          <a:latin typeface="Kruti Dev 010" pitchFamily="2" charset="0"/>
                          <a:cs typeface="Times New Roman" pitchFamily="18" charset="0"/>
                        </a:rPr>
                        <a:t> </a:t>
                      </a:r>
                      <a:r>
                        <a:rPr lang="en-US" sz="1600" baseline="0" dirty="0" err="1" smtClean="0">
                          <a:latin typeface="Kruti Dev 010" pitchFamily="2" charset="0"/>
                          <a:cs typeface="Times New Roman" pitchFamily="18" charset="0"/>
                        </a:rPr>
                        <a:t>nl</a:t>
                      </a:r>
                      <a:r>
                        <a:rPr lang="en-US" sz="1600" baseline="0" dirty="0" smtClean="0">
                          <a:latin typeface="Kruti Dev 010" pitchFamily="2" charset="0"/>
                          <a:cs typeface="Times New Roman" pitchFamily="18" charset="0"/>
                        </a:rPr>
                        <a:t> </a:t>
                      </a:r>
                      <a:r>
                        <a:rPr lang="en-US" sz="1600" baseline="0" dirty="0" err="1" smtClean="0">
                          <a:latin typeface="Kruti Dev 010" pitchFamily="2" charset="0"/>
                          <a:cs typeface="Times New Roman" pitchFamily="18" charset="0"/>
                        </a:rPr>
                        <a:t>lky</a:t>
                      </a:r>
                      <a:endParaRPr lang="en-US" sz="1600" baseline="0" dirty="0" smtClean="0">
                        <a:latin typeface="Kruti Dev 010" pitchFamily="2" charset="0"/>
                        <a:cs typeface="Times New Roman" pitchFamily="18" charset="0"/>
                      </a:endParaRPr>
                    </a:p>
                    <a:p>
                      <a:pPr marL="342900" indent="-342900">
                        <a:buFont typeface="Wingdings" pitchFamily="2" charset="2"/>
                        <a:buChar char="Ø"/>
                      </a:pPr>
                      <a:r>
                        <a:rPr lang="en-US" sz="1600" baseline="0" dirty="0" err="1" smtClean="0">
                          <a:latin typeface="Kruti Dev 010" pitchFamily="2" charset="0"/>
                          <a:cs typeface="Times New Roman" pitchFamily="18" charset="0"/>
                        </a:rPr>
                        <a:t>yksd</a:t>
                      </a:r>
                      <a:r>
                        <a:rPr lang="en-US" sz="1600" baseline="0" dirty="0" smtClean="0">
                          <a:latin typeface="Kruti Dev 010" pitchFamily="2" charset="0"/>
                          <a:cs typeface="Times New Roman" pitchFamily="18" charset="0"/>
                        </a:rPr>
                        <a:t> </a:t>
                      </a:r>
                      <a:r>
                        <a:rPr lang="en-US" sz="1600" baseline="0" dirty="0" err="1" smtClean="0">
                          <a:latin typeface="Kruti Dev 010" pitchFamily="2" charset="0"/>
                          <a:cs typeface="Times New Roman" pitchFamily="18" charset="0"/>
                        </a:rPr>
                        <a:t>vlj</a:t>
                      </a:r>
                      <a:endParaRPr lang="en-US" sz="1600" baseline="0" dirty="0" smtClean="0">
                        <a:latin typeface="Kruti Dev 010" pitchFamily="2" charset="0"/>
                        <a:cs typeface="Times New Roman" pitchFamily="18" charset="0"/>
                      </a:endParaRPr>
                    </a:p>
                    <a:p>
                      <a:pPr marL="342900" indent="-342900">
                        <a:buFont typeface="Wingdings" pitchFamily="2" charset="2"/>
                        <a:buChar char="Ø"/>
                      </a:pPr>
                      <a:r>
                        <a:rPr lang="en-US" sz="1600" baseline="0" dirty="0" smtClean="0">
                          <a:latin typeface="Times New Roman" pitchFamily="18" charset="0"/>
                          <a:cs typeface="Times New Roman" pitchFamily="18" charset="0"/>
                        </a:rPr>
                        <a:t>Indian Library Refresher</a:t>
                      </a:r>
                    </a:p>
                    <a:p>
                      <a:pPr marL="342900" indent="-342900">
                        <a:buFont typeface="Wingdings" pitchFamily="2" charset="2"/>
                        <a:buChar char="Ø"/>
                      </a:pPr>
                      <a:r>
                        <a:rPr lang="en-US" sz="1600" baseline="0" dirty="0" smtClean="0">
                          <a:latin typeface="Times New Roman" pitchFamily="18" charset="0"/>
                          <a:cs typeface="Times New Roman" pitchFamily="18" charset="0"/>
                        </a:rPr>
                        <a:t>Advances in management</a:t>
                      </a:r>
                    </a:p>
                    <a:p>
                      <a:pPr marL="342900" indent="-342900">
                        <a:buFont typeface="Wingdings" pitchFamily="2" charset="2"/>
                        <a:buChar char="Ø"/>
                      </a:pPr>
                      <a:r>
                        <a:rPr lang="en-US" sz="1600" baseline="0" dirty="0" smtClean="0">
                          <a:latin typeface="Times New Roman" pitchFamily="18" charset="0"/>
                          <a:cs typeface="Times New Roman" pitchFamily="18" charset="0"/>
                        </a:rPr>
                        <a:t>University News</a:t>
                      </a:r>
                    </a:p>
                    <a:p>
                      <a:pPr marL="342900" indent="-342900">
                        <a:buFont typeface="Wingdings" pitchFamily="2" charset="2"/>
                        <a:buChar char="Ø"/>
                      </a:pPr>
                      <a:r>
                        <a:rPr lang="en-US" sz="1600" baseline="0" dirty="0" smtClean="0">
                          <a:latin typeface="Times New Roman" pitchFamily="18" charset="0"/>
                          <a:cs typeface="Times New Roman" pitchFamily="18" charset="0"/>
                        </a:rPr>
                        <a:t> </a:t>
                      </a:r>
                      <a:r>
                        <a:rPr lang="en-US" sz="1600" baseline="0" dirty="0" err="1" smtClean="0">
                          <a:latin typeface="Kruti Dev 010" pitchFamily="2" charset="0"/>
                          <a:cs typeface="Times New Roman" pitchFamily="18" charset="0"/>
                        </a:rPr>
                        <a:t>NRrhlx</a:t>
                      </a:r>
                      <a:r>
                        <a:rPr lang="en-US" sz="1600" baseline="0" dirty="0" smtClean="0">
                          <a:latin typeface="Kruti Dev 010" pitchFamily="2" charset="0"/>
                          <a:cs typeface="Times New Roman" pitchFamily="18" charset="0"/>
                        </a:rPr>
                        <a:t>&lt;+h </a:t>
                      </a:r>
                      <a:r>
                        <a:rPr lang="en-US" sz="1600" baseline="0" dirty="0" err="1" smtClean="0">
                          <a:latin typeface="Kruti Dev 010" pitchFamily="2" charset="0"/>
                          <a:cs typeface="Times New Roman" pitchFamily="18" charset="0"/>
                        </a:rPr>
                        <a:t>lEizs"k.k</a:t>
                      </a:r>
                      <a:endParaRPr lang="en-US" sz="1600" baseline="0" dirty="0" smtClean="0">
                        <a:latin typeface="Kruti Dev 010" pitchFamily="2" charset="0"/>
                        <a:cs typeface="Times New Roman" pitchFamily="18" charset="0"/>
                      </a:endParaRPr>
                    </a:p>
                    <a:p>
                      <a:pPr marL="342900" marR="0" indent="-34290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sz="1600" baseline="0" dirty="0" smtClean="0">
                          <a:latin typeface="Times New Roman" pitchFamily="18" charset="0"/>
                          <a:cs typeface="Times New Roman" pitchFamily="18" charset="0"/>
                        </a:rPr>
                        <a:t> </a:t>
                      </a:r>
                      <a:r>
                        <a:rPr lang="en-US" sz="1600" baseline="0" dirty="0" err="1" smtClean="0">
                          <a:latin typeface="Kruti Dev 010" pitchFamily="2" charset="0"/>
                          <a:cs typeface="Times New Roman" pitchFamily="18" charset="0"/>
                        </a:rPr>
                        <a:t>fo</a:t>
                      </a:r>
                      <a:r>
                        <a:rPr lang="en-US" sz="1600" baseline="0" dirty="0" smtClean="0">
                          <a:latin typeface="Kruti Dev 010" pitchFamily="2" charset="0"/>
                          <a:cs typeface="Times New Roman" pitchFamily="18" charset="0"/>
                        </a:rPr>
                        <a:t>/</a:t>
                      </a:r>
                      <a:r>
                        <a:rPr lang="en-US" sz="1600" baseline="0" dirty="0" err="1" smtClean="0">
                          <a:latin typeface="Kruti Dev 010" pitchFamily="2" charset="0"/>
                          <a:cs typeface="Times New Roman" pitchFamily="18" charset="0"/>
                        </a:rPr>
                        <a:t>kkf;uh</a:t>
                      </a:r>
                      <a:endParaRPr lang="en-US" sz="1600" baseline="0" dirty="0" smtClean="0">
                        <a:latin typeface="Kruti Dev 010" pitchFamily="2" charset="0"/>
                        <a:cs typeface="Times New Roman" pitchFamily="18" charset="0"/>
                      </a:endParaRPr>
                    </a:p>
                    <a:p>
                      <a:pPr marL="342900" marR="0" indent="-34290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sz="1600" baseline="0" dirty="0" smtClean="0">
                          <a:latin typeface="Times New Roman" pitchFamily="18" charset="0"/>
                          <a:cs typeface="Times New Roman" pitchFamily="18" charset="0"/>
                        </a:rPr>
                        <a:t>MARG</a:t>
                      </a:r>
                    </a:p>
                    <a:p>
                      <a:pPr marL="342900" marR="0" indent="-34290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IN" sz="1600" baseline="0" dirty="0" err="1" smtClean="0">
                          <a:latin typeface="Times New Roman" pitchFamily="18" charset="0"/>
                          <a:cs typeface="Times New Roman" pitchFamily="18" charset="0"/>
                        </a:rPr>
                        <a:t>Glodal</a:t>
                      </a:r>
                      <a:r>
                        <a:rPr lang="en-IN" sz="1600" baseline="0" dirty="0" smtClean="0">
                          <a:latin typeface="Times New Roman" pitchFamily="18" charset="0"/>
                          <a:cs typeface="Times New Roman" pitchFamily="18" charset="0"/>
                        </a:rPr>
                        <a:t> Journal of emerging economic</a:t>
                      </a:r>
                    </a:p>
                    <a:p>
                      <a:pPr marL="342900" marR="0" indent="-34290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sz="1600" baseline="0" dirty="0" err="1" smtClean="0">
                          <a:latin typeface="Times New Roman" pitchFamily="18" charset="0"/>
                          <a:cs typeface="Times New Roman" pitchFamily="18" charset="0"/>
                        </a:rPr>
                        <a:t>Kurukshetra</a:t>
                      </a:r>
                      <a:endParaRPr lang="en-US" sz="1600" baseline="0" dirty="0" smtClean="0">
                        <a:latin typeface="Times New Roman" pitchFamily="18" charset="0"/>
                        <a:cs typeface="Times New Roman" pitchFamily="18" charset="0"/>
                      </a:endParaRPr>
                    </a:p>
                    <a:p>
                      <a:pPr marL="342900" indent="-342900" algn="l">
                        <a:buFont typeface="+mj-lt"/>
                        <a:buNone/>
                      </a:pPr>
                      <a:endParaRPr lang="en-IN" sz="1600" dirty="0">
                        <a:latin typeface="Times New Roman" pitchFamily="18" charset="0"/>
                        <a:cs typeface="Times New Roman" pitchFamily="18" charset="0"/>
                      </a:endParaRPr>
                    </a:p>
                  </a:txBody>
                  <a:tcPr>
                    <a:solidFill>
                      <a:schemeClr val="accent1"/>
                    </a:solidFill>
                  </a:tcPr>
                </a:tc>
                <a:tc>
                  <a:txBody>
                    <a:bodyPr/>
                    <a:lstStyle/>
                    <a:p>
                      <a:pPr marL="342900" indent="-342900">
                        <a:buFont typeface="Wingdings" pitchFamily="2" charset="2"/>
                        <a:buChar char="Ø"/>
                      </a:pPr>
                      <a:r>
                        <a:rPr lang="en-US" sz="1600" dirty="0" smtClean="0">
                          <a:latin typeface="Times New Roman" pitchFamily="18" charset="0"/>
                          <a:cs typeface="Times New Roman" pitchFamily="18" charset="0"/>
                        </a:rPr>
                        <a:t>Social sciences humanities sciences regional studies</a:t>
                      </a:r>
                    </a:p>
                    <a:p>
                      <a:pPr marL="342900" indent="-342900">
                        <a:buFont typeface="Wingdings" pitchFamily="2" charset="2"/>
                        <a:buChar char="Ø"/>
                      </a:pPr>
                      <a:r>
                        <a:rPr lang="en-US" sz="1600" dirty="0" smtClean="0">
                          <a:latin typeface="Kruti Dev 010" pitchFamily="2" charset="0"/>
                          <a:cs typeface="Times New Roman" pitchFamily="18" charset="0"/>
                        </a:rPr>
                        <a:t>'</a:t>
                      </a:r>
                      <a:r>
                        <a:rPr lang="en-US" sz="1600" dirty="0" err="1" smtClean="0">
                          <a:latin typeface="Kruti Dev 010" pitchFamily="2" charset="0"/>
                          <a:cs typeface="Times New Roman" pitchFamily="18" charset="0"/>
                        </a:rPr>
                        <a:t>kks</a:t>
                      </a:r>
                      <a:r>
                        <a:rPr lang="en-US" sz="1600" dirty="0" smtClean="0">
                          <a:latin typeface="Kruti Dev 010" pitchFamily="2" charset="0"/>
                          <a:cs typeface="Times New Roman" pitchFamily="18" charset="0"/>
                        </a:rPr>
                        <a:t>/k </a:t>
                      </a:r>
                      <a:r>
                        <a:rPr lang="en-US" sz="1600" dirty="0" err="1" smtClean="0">
                          <a:latin typeface="Kruti Dev 010" pitchFamily="2" charset="0"/>
                          <a:cs typeface="Times New Roman" pitchFamily="18" charset="0"/>
                        </a:rPr>
                        <a:t>leh</a:t>
                      </a:r>
                      <a:r>
                        <a:rPr lang="en-US" sz="1600" dirty="0" smtClean="0">
                          <a:latin typeface="Kruti Dev 010" pitchFamily="2" charset="0"/>
                          <a:cs typeface="Times New Roman" pitchFamily="18" charset="0"/>
                        </a:rPr>
                        <a:t>{</a:t>
                      </a:r>
                      <a:r>
                        <a:rPr lang="en-US" sz="1600" dirty="0" err="1" smtClean="0">
                          <a:latin typeface="Kruti Dev 010" pitchFamily="2" charset="0"/>
                          <a:cs typeface="Times New Roman" pitchFamily="18" charset="0"/>
                        </a:rPr>
                        <a:t>kk</a:t>
                      </a:r>
                      <a:r>
                        <a:rPr lang="en-US" sz="1600" dirty="0" smtClean="0">
                          <a:latin typeface="Kruti Dev 010" pitchFamily="2" charset="0"/>
                          <a:cs typeface="Times New Roman" pitchFamily="18" charset="0"/>
                        </a:rPr>
                        <a:t> </a:t>
                      </a:r>
                      <a:r>
                        <a:rPr lang="en-US" sz="1600" dirty="0" err="1" smtClean="0">
                          <a:latin typeface="Kruti Dev 010" pitchFamily="2" charset="0"/>
                          <a:cs typeface="Times New Roman" pitchFamily="18" charset="0"/>
                        </a:rPr>
                        <a:t>vkSj</a:t>
                      </a:r>
                      <a:r>
                        <a:rPr lang="en-US" sz="1600" dirty="0" smtClean="0">
                          <a:latin typeface="Kruti Dev 010" pitchFamily="2" charset="0"/>
                          <a:cs typeface="Times New Roman" pitchFamily="18" charset="0"/>
                        </a:rPr>
                        <a:t> </a:t>
                      </a:r>
                      <a:r>
                        <a:rPr lang="en-US" sz="1600" dirty="0" err="1" smtClean="0">
                          <a:latin typeface="Kruti Dev 010" pitchFamily="2" charset="0"/>
                          <a:cs typeface="Times New Roman" pitchFamily="18" charset="0"/>
                        </a:rPr>
                        <a:t>ewY;kadu</a:t>
                      </a:r>
                      <a:endParaRPr lang="en-US" sz="1600" dirty="0" smtClean="0">
                        <a:latin typeface="Kruti Dev 010" pitchFamily="2" charset="0"/>
                        <a:cs typeface="Times New Roman" pitchFamily="18" charset="0"/>
                      </a:endParaRPr>
                    </a:p>
                    <a:p>
                      <a:pPr marL="342900" indent="-342900">
                        <a:buFont typeface="Wingdings" pitchFamily="2" charset="2"/>
                        <a:buChar char="Ø"/>
                      </a:pPr>
                      <a:r>
                        <a:rPr lang="en-US" sz="1600" dirty="0" smtClean="0">
                          <a:latin typeface="Times New Roman" pitchFamily="18" charset="0"/>
                          <a:cs typeface="Times New Roman" pitchFamily="18" charset="0"/>
                        </a:rPr>
                        <a:t>Proceedings Mathematical Sciences</a:t>
                      </a:r>
                    </a:p>
                    <a:p>
                      <a:pPr marL="342900" indent="-342900">
                        <a:buFont typeface="Wingdings" pitchFamily="2" charset="2"/>
                        <a:buChar char="Ø"/>
                      </a:pPr>
                      <a:r>
                        <a:rPr lang="en-IN" sz="1600" dirty="0" smtClean="0">
                          <a:latin typeface="Times New Roman" pitchFamily="18" charset="0"/>
                          <a:cs typeface="Times New Roman" pitchFamily="18" charset="0"/>
                        </a:rPr>
                        <a:t>Resonance journal of Science education</a:t>
                      </a:r>
                    </a:p>
                    <a:p>
                      <a:pPr marL="342900" indent="-342900">
                        <a:buFont typeface="Wingdings" pitchFamily="2" charset="2"/>
                        <a:buChar char="Ø"/>
                      </a:pPr>
                      <a:r>
                        <a:rPr lang="en-IN" sz="1600" dirty="0" smtClean="0">
                          <a:latin typeface="Times New Roman" pitchFamily="18" charset="0"/>
                          <a:cs typeface="Times New Roman" pitchFamily="18" charset="0"/>
                        </a:rPr>
                        <a:t>Journal of Astrophysics &amp; Astronomy</a:t>
                      </a:r>
                    </a:p>
                    <a:p>
                      <a:pPr marL="342900" indent="-342900">
                        <a:buFont typeface="Wingdings" pitchFamily="2" charset="2"/>
                        <a:buChar char="Ø"/>
                      </a:pPr>
                      <a:r>
                        <a:rPr lang="en-IN" sz="1600" dirty="0" err="1" smtClean="0">
                          <a:latin typeface="Times New Roman" pitchFamily="18" charset="0"/>
                          <a:cs typeface="Times New Roman" pitchFamily="18" charset="0"/>
                        </a:rPr>
                        <a:t>Pramana</a:t>
                      </a:r>
                      <a:r>
                        <a:rPr lang="en-IN" sz="1600" dirty="0" smtClean="0">
                          <a:latin typeface="Times New Roman" pitchFamily="18" charset="0"/>
                          <a:cs typeface="Times New Roman" pitchFamily="18" charset="0"/>
                        </a:rPr>
                        <a:t> journal of physics</a:t>
                      </a:r>
                    </a:p>
                    <a:p>
                      <a:pPr marL="342900" indent="-342900">
                        <a:buFont typeface="Wingdings" pitchFamily="2" charset="2"/>
                        <a:buChar char="Ø"/>
                      </a:pPr>
                      <a:r>
                        <a:rPr lang="en-IN" sz="1600" dirty="0" err="1" smtClean="0">
                          <a:latin typeface="Times New Roman" pitchFamily="18" charset="0"/>
                          <a:cs typeface="Times New Roman" pitchFamily="18" charset="0"/>
                        </a:rPr>
                        <a:t>Sadhana</a:t>
                      </a:r>
                      <a:r>
                        <a:rPr lang="en-IN" sz="1600" dirty="0" smtClean="0">
                          <a:latin typeface="Times New Roman" pitchFamily="18" charset="0"/>
                          <a:cs typeface="Times New Roman" pitchFamily="18" charset="0"/>
                        </a:rPr>
                        <a:t> Academy Proceedings in Engineering Sciences</a:t>
                      </a:r>
                    </a:p>
                    <a:p>
                      <a:pPr marL="342900" indent="-342900">
                        <a:buFont typeface="Wingdings" pitchFamily="2" charset="2"/>
                        <a:buChar char="Ø"/>
                      </a:pPr>
                      <a:r>
                        <a:rPr lang="en-IN" sz="1600" dirty="0" smtClean="0">
                          <a:latin typeface="Times New Roman" pitchFamily="18" charset="0"/>
                          <a:cs typeface="Times New Roman" pitchFamily="18" charset="0"/>
                        </a:rPr>
                        <a:t>Research Journal of Chemistry and Environment</a:t>
                      </a:r>
                    </a:p>
                    <a:p>
                      <a:pPr marL="342900" indent="-342900">
                        <a:buFont typeface="Wingdings" pitchFamily="2" charset="2"/>
                        <a:buChar char="Ø"/>
                      </a:pPr>
                      <a:r>
                        <a:rPr lang="en-IN" sz="1600" dirty="0" smtClean="0">
                          <a:latin typeface="Times New Roman" pitchFamily="18" charset="0"/>
                          <a:cs typeface="Times New Roman" pitchFamily="18" charset="0"/>
                        </a:rPr>
                        <a:t>Current Science</a:t>
                      </a:r>
                    </a:p>
                    <a:p>
                      <a:pPr marL="342900" indent="-342900">
                        <a:buFont typeface="Wingdings" pitchFamily="2" charset="2"/>
                        <a:buChar char="Ø"/>
                      </a:pPr>
                      <a:r>
                        <a:rPr lang="en-IN" sz="1600" dirty="0" smtClean="0">
                          <a:latin typeface="Times New Roman" pitchFamily="18" charset="0"/>
                          <a:cs typeface="Times New Roman" pitchFamily="18" charset="0"/>
                        </a:rPr>
                        <a:t>Journal of Genetics</a:t>
                      </a:r>
                    </a:p>
                    <a:p>
                      <a:pPr marL="342900" indent="-342900">
                        <a:buFont typeface="Wingdings" pitchFamily="2" charset="2"/>
                        <a:buChar char="Ø"/>
                      </a:pPr>
                      <a:r>
                        <a:rPr lang="en-IN" sz="1600" dirty="0" smtClean="0">
                          <a:latin typeface="Times New Roman" pitchFamily="18" charset="0"/>
                          <a:cs typeface="Times New Roman" pitchFamily="18" charset="0"/>
                        </a:rPr>
                        <a:t>Genetics of Eye </a:t>
                      </a:r>
                      <a:r>
                        <a:rPr lang="en-IN" sz="1600" dirty="0" err="1" smtClean="0">
                          <a:latin typeface="Times New Roman" pitchFamily="18" charset="0"/>
                          <a:cs typeface="Times New Roman" pitchFamily="18" charset="0"/>
                        </a:rPr>
                        <a:t>Diseades</a:t>
                      </a:r>
                      <a:endParaRPr lang="en-IN" sz="1600" dirty="0" smtClean="0">
                        <a:latin typeface="Times New Roman" pitchFamily="18" charset="0"/>
                        <a:cs typeface="Times New Roman" pitchFamily="18" charset="0"/>
                      </a:endParaRPr>
                    </a:p>
                    <a:p>
                      <a:pPr marL="342900" indent="-342900">
                        <a:buFont typeface="Wingdings" pitchFamily="2" charset="2"/>
                        <a:buChar char="Ø"/>
                      </a:pPr>
                      <a:r>
                        <a:rPr lang="en-IN" sz="1600" dirty="0" smtClean="0">
                          <a:latin typeface="Times New Roman" pitchFamily="18" charset="0"/>
                          <a:cs typeface="Times New Roman" pitchFamily="18" charset="0"/>
                        </a:rPr>
                        <a:t>Journal of Biosciences</a:t>
                      </a:r>
                    </a:p>
                    <a:p>
                      <a:pPr marL="342900" indent="-342900">
                        <a:buFont typeface="Wingdings" pitchFamily="2" charset="2"/>
                        <a:buChar char="Ø"/>
                      </a:pPr>
                      <a:r>
                        <a:rPr lang="en-IN" sz="1600" dirty="0" smtClean="0">
                          <a:latin typeface="Times New Roman" pitchFamily="18" charset="0"/>
                          <a:cs typeface="Times New Roman" pitchFamily="18" charset="0"/>
                        </a:rPr>
                        <a:t>Journal of Earth system science</a:t>
                      </a:r>
                    </a:p>
                    <a:p>
                      <a:pPr marL="342900" indent="-342900">
                        <a:buFont typeface="Wingdings" pitchFamily="2" charset="2"/>
                        <a:buChar char="Ø"/>
                      </a:pPr>
                      <a:r>
                        <a:rPr lang="en-IN" sz="1600" dirty="0" smtClean="0">
                          <a:latin typeface="Times New Roman" pitchFamily="18" charset="0"/>
                          <a:cs typeface="Times New Roman" pitchFamily="18" charset="0"/>
                        </a:rPr>
                        <a:t>Journal of </a:t>
                      </a:r>
                      <a:r>
                        <a:rPr lang="en-IN" sz="1600" dirty="0" err="1" smtClean="0">
                          <a:latin typeface="Times New Roman" pitchFamily="18" charset="0"/>
                          <a:cs typeface="Times New Roman" pitchFamily="18" charset="0"/>
                        </a:rPr>
                        <a:t>Ravishankar</a:t>
                      </a:r>
                      <a:r>
                        <a:rPr lang="en-IN" sz="1600" dirty="0" smtClean="0">
                          <a:latin typeface="Times New Roman" pitchFamily="18" charset="0"/>
                          <a:cs typeface="Times New Roman" pitchFamily="18" charset="0"/>
                        </a:rPr>
                        <a:t> University</a:t>
                      </a:r>
                    </a:p>
                    <a:p>
                      <a:pPr marL="342900" indent="-342900">
                        <a:buFont typeface="Wingdings" pitchFamily="2" charset="2"/>
                        <a:buChar char="Ø"/>
                      </a:pPr>
                      <a:r>
                        <a:rPr lang="en-IN" sz="1600" dirty="0" smtClean="0">
                          <a:latin typeface="Times New Roman" pitchFamily="18" charset="0"/>
                          <a:cs typeface="Times New Roman" pitchFamily="18" charset="0"/>
                        </a:rPr>
                        <a:t>International Journal for Social Development</a:t>
                      </a:r>
                    </a:p>
                    <a:p>
                      <a:pPr marL="342900" indent="-342900">
                        <a:buFont typeface="Wingdings" pitchFamily="2" charset="2"/>
                        <a:buChar char="Ø"/>
                      </a:pPr>
                      <a:r>
                        <a:rPr lang="en-IN" sz="1600" dirty="0" smtClean="0">
                          <a:latin typeface="Times New Roman" pitchFamily="18" charset="0"/>
                          <a:cs typeface="Times New Roman" pitchFamily="18" charset="0"/>
                        </a:rPr>
                        <a:t>The Quest a journal of Indian Literature and culture</a:t>
                      </a:r>
                    </a:p>
                    <a:p>
                      <a:pPr marL="342900" indent="-342900">
                        <a:buFont typeface="Wingdings" pitchFamily="2" charset="2"/>
                        <a:buChar char="Ø"/>
                      </a:pPr>
                      <a:r>
                        <a:rPr lang="en-IN" sz="1600" dirty="0" smtClean="0">
                          <a:latin typeface="Times New Roman" pitchFamily="18" charset="0"/>
                          <a:cs typeface="Times New Roman" pitchFamily="18" charset="0"/>
                        </a:rPr>
                        <a:t>Reader's Digest </a:t>
                      </a:r>
                      <a:endParaRPr lang="en-IN" sz="1600" dirty="0">
                        <a:latin typeface="Times New Roman" pitchFamily="18" charset="0"/>
                        <a:cs typeface="Times New Roman" pitchFamily="18" charset="0"/>
                      </a:endParaRPr>
                    </a:p>
                  </a:txBody>
                  <a:tcPr>
                    <a:solidFill>
                      <a:schemeClr val="accent1"/>
                    </a:solidFill>
                  </a:tcPr>
                </a:tc>
              </a:tr>
            </a:tbl>
          </a:graphicData>
        </a:graphic>
      </p:graphicFrame>
      <p:sp>
        <p:nvSpPr>
          <p:cNvPr id="5" name="Title 1"/>
          <p:cNvSpPr txBox="1">
            <a:spLocks noGrp="1"/>
          </p:cNvSpPr>
          <p:nvPr>
            <p:ph type="ctrTitle"/>
          </p:nvPr>
        </p:nvSpPr>
        <p:spPr>
          <a:xfrm>
            <a:off x="785786" y="142852"/>
            <a:ext cx="7772400" cy="642920"/>
          </a:xfrm>
          <a:prstGeom prst="rect">
            <a:avLst/>
          </a:prstGeom>
          <a:solidFill>
            <a:srgbClr val="00B050"/>
          </a:solidFill>
        </p:spPr>
        <p:txBody>
          <a:bodyPr vert="horz" anchor="b">
            <a:noAutofit/>
            <a:scene3d>
              <a:camera prst="orthographicFront"/>
              <a:lightRig rig="soft" dir="t"/>
            </a:scene3d>
            <a:sp3d prstMaterial="softEdge">
              <a:bevelT w="25400" h="25400"/>
            </a:sp3d>
          </a:bodyPr>
          <a:lstStyle/>
          <a:p>
            <a:pPr lvl="0" algn="ctr"/>
            <a:r>
              <a:rPr lang="en-IN" sz="2400" dirty="0" smtClean="0">
                <a:latin typeface="Times New Roman" pitchFamily="18" charset="0"/>
                <a:cs typeface="Times New Roman" pitchFamily="18" charset="0"/>
              </a:rPr>
              <a:t>JOURNALS</a:t>
            </a:r>
            <a:endParaRPr kumimoji="0" lang="en-US" sz="24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500043"/>
            <a:ext cx="7772400" cy="642942"/>
          </a:xfrm>
        </p:spPr>
        <p:txBody>
          <a:bodyPr>
            <a:normAutofit fontScale="90000"/>
          </a:bodyPr>
          <a:lstStyle/>
          <a:p>
            <a:pPr algn="ctr"/>
            <a:r>
              <a:rPr lang="en-US" dirty="0" smtClean="0">
                <a:latin typeface="Times New Roman" pitchFamily="18" charset="0"/>
                <a:cs typeface="Times New Roman" pitchFamily="18" charset="0"/>
              </a:rPr>
              <a:t>LIBRARY </a:t>
            </a:r>
            <a:r>
              <a:rPr lang="en-IN" dirty="0" smtClean="0">
                <a:latin typeface="Times New Roman" pitchFamily="18" charset="0"/>
                <a:cs typeface="Times New Roman" pitchFamily="18" charset="0"/>
              </a:rPr>
              <a:t>JOURNALS</a:t>
            </a:r>
            <a:endParaRPr lang="en-IN" dirty="0">
              <a:latin typeface="Times New Roman" pitchFamily="18" charset="0"/>
              <a:cs typeface="Times New Roman" pitchFamily="18" charset="0"/>
            </a:endParaRPr>
          </a:p>
        </p:txBody>
      </p:sp>
      <p:pic>
        <p:nvPicPr>
          <p:cNvPr id="3074" name="Picture 2" descr="C:\Users\library\Desktop\a248ab64-8801-4f12-8982-f67d016c7739.jpg"/>
          <p:cNvPicPr>
            <a:picLocks noChangeAspect="1" noChangeArrowheads="1"/>
          </p:cNvPicPr>
          <p:nvPr/>
        </p:nvPicPr>
        <p:blipFill>
          <a:blip r:embed="rId2"/>
          <a:srcRect/>
          <a:stretch>
            <a:fillRect/>
          </a:stretch>
        </p:blipFill>
        <p:spPr bwMode="auto">
          <a:xfrm>
            <a:off x="1000100" y="2071678"/>
            <a:ext cx="7358114" cy="3552839"/>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2852"/>
            <a:ext cx="7772400" cy="928694"/>
          </a:xfrm>
        </p:spPr>
        <p:txBody>
          <a:bodyPr>
            <a:normAutofit fontScale="90000"/>
          </a:bodyPr>
          <a:lstStyle/>
          <a:p>
            <a:pPr algn="ctr"/>
            <a:r>
              <a:rPr lang="en-IN" sz="2800" dirty="0" smtClean="0">
                <a:solidFill>
                  <a:srgbClr val="C00000"/>
                </a:solidFill>
                <a:effectLst/>
                <a:latin typeface="Times New Roman" pitchFamily="18" charset="0"/>
                <a:cs typeface="Times New Roman" pitchFamily="18" charset="0"/>
              </a:rPr>
              <a:t>Library Collections – Electronic Resources</a:t>
            </a:r>
            <a:br>
              <a:rPr lang="en-IN" sz="2800" dirty="0" smtClean="0">
                <a:solidFill>
                  <a:srgbClr val="C00000"/>
                </a:solidFill>
                <a:effectLst/>
                <a:latin typeface="Times New Roman" pitchFamily="18" charset="0"/>
                <a:cs typeface="Times New Roman" pitchFamily="18" charset="0"/>
              </a:rPr>
            </a:br>
            <a:r>
              <a:rPr lang="en-IN" sz="2800" dirty="0" smtClean="0">
                <a:solidFill>
                  <a:srgbClr val="C00000"/>
                </a:solidFill>
                <a:effectLst/>
                <a:latin typeface="Times New Roman" pitchFamily="18" charset="0"/>
                <a:cs typeface="Times New Roman" pitchFamily="18" charset="0"/>
              </a:rPr>
              <a:t>(N-LIST). </a:t>
            </a:r>
            <a:r>
              <a:rPr lang="en-IN" sz="1600" b="0" dirty="0" smtClean="0">
                <a:effectLst/>
                <a:latin typeface="Times New Roman" pitchFamily="18" charset="0"/>
                <a:cs typeface="Times New Roman" pitchFamily="18" charset="0"/>
              </a:rPr>
              <a:t/>
            </a:r>
            <a:br>
              <a:rPr lang="en-IN" sz="1600" b="0" dirty="0" smtClean="0">
                <a:effectLst/>
                <a:latin typeface="Times New Roman" pitchFamily="18" charset="0"/>
                <a:cs typeface="Times New Roman" pitchFamily="18" charset="0"/>
              </a:rPr>
            </a:br>
            <a:endParaRPr lang="en-IN" sz="1600" b="0" dirty="0">
              <a:effectLst/>
              <a:latin typeface="Times New Roman" pitchFamily="18" charset="0"/>
              <a:cs typeface="Times New Roman" pitchFamily="18" charset="0"/>
            </a:endParaRPr>
          </a:p>
        </p:txBody>
      </p:sp>
      <p:sp>
        <p:nvSpPr>
          <p:cNvPr id="3" name="Subtitle 2"/>
          <p:cNvSpPr>
            <a:spLocks noGrp="1"/>
          </p:cNvSpPr>
          <p:nvPr>
            <p:ph type="subTitle" idx="1"/>
          </p:nvPr>
        </p:nvSpPr>
        <p:spPr>
          <a:xfrm>
            <a:off x="685800" y="1000108"/>
            <a:ext cx="8029604" cy="1428759"/>
          </a:xfrm>
        </p:spPr>
        <p:txBody>
          <a:bodyPr>
            <a:noAutofit/>
          </a:bodyPr>
          <a:lstStyle/>
          <a:p>
            <a:pPr marL="457200" indent="-457200" algn="just">
              <a:lnSpc>
                <a:spcPct val="150000"/>
              </a:lnSpc>
              <a:buAutoNum type="arabicPeriod"/>
            </a:pPr>
            <a:r>
              <a:rPr lang="en-IN" sz="1600" dirty="0" smtClean="0">
                <a:solidFill>
                  <a:schemeClr val="tx1"/>
                </a:solidFill>
                <a:latin typeface="Times New Roman" pitchFamily="18" charset="0"/>
                <a:cs typeface="Times New Roman" pitchFamily="18" charset="0"/>
              </a:rPr>
              <a:t>Swami </a:t>
            </a:r>
            <a:r>
              <a:rPr lang="en-IN" sz="1600" dirty="0" err="1" smtClean="0">
                <a:solidFill>
                  <a:schemeClr val="tx1"/>
                </a:solidFill>
                <a:latin typeface="Times New Roman" pitchFamily="18" charset="0"/>
                <a:cs typeface="Times New Roman" pitchFamily="18" charset="0"/>
              </a:rPr>
              <a:t>Vivekanand</a:t>
            </a:r>
            <a:r>
              <a:rPr lang="en-IN" sz="1600" dirty="0" smtClean="0">
                <a:solidFill>
                  <a:schemeClr val="tx1"/>
                </a:solidFill>
                <a:latin typeface="Times New Roman" pitchFamily="18" charset="0"/>
                <a:cs typeface="Times New Roman" pitchFamily="18" charset="0"/>
              </a:rPr>
              <a:t> Library is also has made provisions for its users to access electronic resources through INFLIBNET N-LIST Program.</a:t>
            </a:r>
          </a:p>
          <a:p>
            <a:pPr marL="457200" indent="-457200" algn="just">
              <a:lnSpc>
                <a:spcPct val="150000"/>
              </a:lnSpc>
              <a:buAutoNum type="arabicPeriod"/>
            </a:pPr>
            <a:r>
              <a:rPr lang="en-IN" sz="1600" dirty="0" smtClean="0">
                <a:solidFill>
                  <a:schemeClr val="tx1"/>
                </a:solidFill>
                <a:latin typeface="Times New Roman" pitchFamily="18" charset="0"/>
                <a:cs typeface="Times New Roman" pitchFamily="18" charset="0"/>
              </a:rPr>
              <a:t>Swami Vivekananda is part of the N-LIST Programme and has obtained the membership to access N-LIST Electronic Resources since April 2021-22.</a:t>
            </a:r>
          </a:p>
          <a:p>
            <a:pPr marL="457200" indent="-457200" algn="just"/>
            <a:r>
              <a:rPr lang="en-IN" sz="1600" dirty="0" smtClean="0">
                <a:solidFill>
                  <a:schemeClr val="tx1"/>
                </a:solidFill>
              </a:rPr>
              <a:t>         </a:t>
            </a:r>
            <a:endParaRPr lang="en-IN" sz="1600" dirty="0">
              <a:solidFill>
                <a:schemeClr val="tx1"/>
              </a:solidFill>
            </a:endParaRPr>
          </a:p>
        </p:txBody>
      </p:sp>
      <p:graphicFrame>
        <p:nvGraphicFramePr>
          <p:cNvPr id="5" name="Table 4"/>
          <p:cNvGraphicFramePr>
            <a:graphicFrameLocks noGrp="1"/>
          </p:cNvGraphicFramePr>
          <p:nvPr/>
        </p:nvGraphicFramePr>
        <p:xfrm>
          <a:off x="890614" y="2919116"/>
          <a:ext cx="7467600" cy="3510280"/>
        </p:xfrm>
        <a:graphic>
          <a:graphicData uri="http://schemas.openxmlformats.org/drawingml/2006/table">
            <a:tbl>
              <a:tblPr firstRow="1" bandRow="1">
                <a:tableStyleId>{21E4AEA4-8DFA-4A89-87EB-49C32662AFE0}</a:tableStyleId>
              </a:tblPr>
              <a:tblGrid>
                <a:gridCol w="789842"/>
                <a:gridCol w="2800350"/>
                <a:gridCol w="3877408"/>
              </a:tblGrid>
              <a:tr h="370840">
                <a:tc>
                  <a:txBody>
                    <a:bodyPr/>
                    <a:lstStyle/>
                    <a:p>
                      <a:pPr algn="ctr"/>
                      <a:r>
                        <a:rPr lang="en-US" sz="1600" dirty="0" smtClean="0">
                          <a:ln>
                            <a:solidFill>
                              <a:schemeClr val="tx1"/>
                            </a:solidFill>
                          </a:ln>
                          <a:solidFill>
                            <a:schemeClr val="tx1"/>
                          </a:solidFill>
                          <a:latin typeface="Times New Roman" pitchFamily="18" charset="0"/>
                          <a:cs typeface="Times New Roman" pitchFamily="18" charset="0"/>
                        </a:rPr>
                        <a:t>S.NO.</a:t>
                      </a:r>
                      <a:endParaRPr lang="en-US" sz="1600" dirty="0">
                        <a:ln>
                          <a:solidFill>
                            <a:schemeClr val="tx1"/>
                          </a:solidFill>
                        </a:ln>
                        <a:solidFill>
                          <a:schemeClr val="tx1"/>
                        </a:solidFill>
                        <a:latin typeface="Times New Roman" pitchFamily="18" charset="0"/>
                        <a:cs typeface="Times New Roman" pitchFamily="18" charset="0"/>
                      </a:endParaRPr>
                    </a:p>
                  </a:txBody>
                  <a:tcPr/>
                </a:tc>
                <a:tc>
                  <a:txBody>
                    <a:bodyPr/>
                    <a:lstStyle/>
                    <a:p>
                      <a:pPr algn="ctr"/>
                      <a:r>
                        <a:rPr lang="en-US" sz="1600" dirty="0" smtClean="0">
                          <a:ln>
                            <a:solidFill>
                              <a:schemeClr val="tx1"/>
                            </a:solidFill>
                          </a:ln>
                          <a:solidFill>
                            <a:schemeClr val="tx1"/>
                          </a:solidFill>
                          <a:latin typeface="Times New Roman" pitchFamily="18" charset="0"/>
                          <a:cs typeface="Times New Roman" pitchFamily="18" charset="0"/>
                        </a:rPr>
                        <a:t>RESOUCES NAME </a:t>
                      </a:r>
                      <a:endParaRPr lang="en-US" sz="1600" dirty="0">
                        <a:ln>
                          <a:solidFill>
                            <a:schemeClr val="tx1"/>
                          </a:solidFill>
                        </a:ln>
                        <a:solidFill>
                          <a:schemeClr val="tx1"/>
                        </a:solidFill>
                        <a:latin typeface="Times New Roman" pitchFamily="18" charset="0"/>
                        <a:cs typeface="Times New Roman" pitchFamily="18" charset="0"/>
                      </a:endParaRPr>
                    </a:p>
                  </a:txBody>
                  <a:tcPr/>
                </a:tc>
                <a:tc>
                  <a:txBody>
                    <a:bodyPr/>
                    <a:lstStyle/>
                    <a:p>
                      <a:pPr algn="ctr"/>
                      <a:r>
                        <a:rPr lang="en-US" sz="1600" dirty="0" smtClean="0">
                          <a:ln>
                            <a:solidFill>
                              <a:schemeClr val="tx1"/>
                            </a:solidFill>
                          </a:ln>
                          <a:solidFill>
                            <a:schemeClr val="tx1"/>
                          </a:solidFill>
                          <a:latin typeface="Times New Roman" pitchFamily="18" charset="0"/>
                          <a:cs typeface="Times New Roman" pitchFamily="18" charset="0"/>
                        </a:rPr>
                        <a:t>RESOURCES URL</a:t>
                      </a:r>
                      <a:endParaRPr lang="en-US" sz="1600" dirty="0">
                        <a:ln>
                          <a:solidFill>
                            <a:schemeClr val="tx1"/>
                          </a:solidFill>
                        </a:ln>
                        <a:solidFill>
                          <a:schemeClr val="tx1"/>
                        </a:solidFill>
                        <a:latin typeface="Times New Roman" pitchFamily="18" charset="0"/>
                        <a:cs typeface="Times New Roman" pitchFamily="18" charset="0"/>
                      </a:endParaRPr>
                    </a:p>
                  </a:txBody>
                  <a:tcPr/>
                </a:tc>
              </a:tr>
              <a:tr h="370840">
                <a:tc>
                  <a:txBody>
                    <a:bodyPr/>
                    <a:lstStyle/>
                    <a:p>
                      <a:r>
                        <a:rPr lang="en-US" sz="1600" dirty="0" smtClean="0">
                          <a:ln>
                            <a:solidFill>
                              <a:schemeClr val="tx1"/>
                            </a:solidFill>
                          </a:ln>
                          <a:solidFill>
                            <a:schemeClr val="tx1"/>
                          </a:solidFill>
                          <a:latin typeface="Times New Roman" pitchFamily="18" charset="0"/>
                          <a:cs typeface="Times New Roman" pitchFamily="18" charset="0"/>
                        </a:rPr>
                        <a:t>1</a:t>
                      </a:r>
                      <a:endParaRPr lang="en-US" sz="1600" dirty="0">
                        <a:ln>
                          <a:solidFill>
                            <a:schemeClr val="tx1"/>
                          </a:solidFill>
                        </a:ln>
                        <a:solidFill>
                          <a:schemeClr val="tx1"/>
                        </a:solidFill>
                        <a:latin typeface="Times New Roman" pitchFamily="18" charset="0"/>
                        <a:cs typeface="Times New Roman" pitchFamily="18" charset="0"/>
                      </a:endParaRPr>
                    </a:p>
                  </a:txBody>
                  <a:tcPr/>
                </a:tc>
                <a:tc>
                  <a:txBody>
                    <a:bodyPr/>
                    <a:lstStyle/>
                    <a:p>
                      <a:r>
                        <a:rPr lang="en-US" sz="1600" dirty="0" smtClean="0">
                          <a:ln>
                            <a:solidFill>
                              <a:schemeClr val="tx1"/>
                            </a:solidFill>
                          </a:ln>
                          <a:solidFill>
                            <a:schemeClr val="tx1"/>
                          </a:solidFill>
                          <a:latin typeface="Times New Roman" pitchFamily="18" charset="0"/>
                          <a:cs typeface="Times New Roman" pitchFamily="18" charset="0"/>
                        </a:rPr>
                        <a:t>National</a:t>
                      </a:r>
                      <a:r>
                        <a:rPr lang="en-US" sz="1600" baseline="0" dirty="0" smtClean="0">
                          <a:ln>
                            <a:solidFill>
                              <a:schemeClr val="tx1"/>
                            </a:solidFill>
                          </a:ln>
                          <a:solidFill>
                            <a:schemeClr val="tx1"/>
                          </a:solidFill>
                          <a:latin typeface="Times New Roman" pitchFamily="18" charset="0"/>
                          <a:cs typeface="Times New Roman" pitchFamily="18" charset="0"/>
                        </a:rPr>
                        <a:t> digital library (NDL)</a:t>
                      </a:r>
                      <a:endParaRPr lang="en-US" sz="1600" dirty="0">
                        <a:ln>
                          <a:solidFill>
                            <a:schemeClr val="tx1"/>
                          </a:solidFill>
                        </a:ln>
                        <a:solidFill>
                          <a:schemeClr val="tx1"/>
                        </a:solidFill>
                        <a:latin typeface="Times New Roman" pitchFamily="18" charset="0"/>
                        <a:cs typeface="Times New Roman" pitchFamily="18" charset="0"/>
                      </a:endParaRPr>
                    </a:p>
                  </a:txBody>
                  <a:tcPr/>
                </a:tc>
                <a:tc>
                  <a:txBody>
                    <a:bodyPr/>
                    <a:lstStyle/>
                    <a:p>
                      <a:r>
                        <a:rPr lang="en-US" sz="1600" b="0" cap="none" spc="0" dirty="0" smtClean="0">
                          <a:ln>
                            <a:solidFill>
                              <a:schemeClr val="tx1"/>
                            </a:solidFill>
                          </a:ln>
                          <a:solidFill>
                            <a:schemeClr val="tx1"/>
                          </a:solidFill>
                          <a:effectLst/>
                          <a:latin typeface="Times New Roman" pitchFamily="18" charset="0"/>
                          <a:cs typeface="Times New Roman" pitchFamily="18" charset="0"/>
                          <a:hlinkClick r:id="rId2"/>
                        </a:rPr>
                        <a:t>https://www.doabooks.org/</a:t>
                      </a:r>
                      <a:endParaRPr lang="en-US" sz="1600" b="0" cap="none" spc="0" dirty="0" smtClean="0">
                        <a:ln>
                          <a:solidFill>
                            <a:schemeClr val="tx1"/>
                          </a:solidFill>
                        </a:ln>
                        <a:solidFill>
                          <a:schemeClr val="tx1"/>
                        </a:solidFill>
                        <a:effectLst/>
                        <a:latin typeface="Times New Roman" pitchFamily="18" charset="0"/>
                        <a:cs typeface="Times New Roman" pitchFamily="18" charset="0"/>
                      </a:endParaRPr>
                    </a:p>
                    <a:p>
                      <a:endParaRPr lang="en-US" sz="1600" b="0" cap="none" spc="0" dirty="0">
                        <a:ln>
                          <a:solidFill>
                            <a:schemeClr val="tx1"/>
                          </a:solidFill>
                        </a:ln>
                        <a:solidFill>
                          <a:schemeClr val="tx1"/>
                        </a:solidFill>
                        <a:effectLst/>
                        <a:latin typeface="Times New Roman" pitchFamily="18" charset="0"/>
                        <a:cs typeface="Times New Roman" pitchFamily="18" charset="0"/>
                      </a:endParaRPr>
                    </a:p>
                  </a:txBody>
                  <a:tcPr>
                    <a:solidFill>
                      <a:schemeClr val="bg1"/>
                    </a:solidFill>
                  </a:tcPr>
                </a:tc>
              </a:tr>
              <a:tr h="370840">
                <a:tc>
                  <a:txBody>
                    <a:bodyPr/>
                    <a:lstStyle/>
                    <a:p>
                      <a:r>
                        <a:rPr lang="en-US" sz="1600" dirty="0" smtClean="0">
                          <a:ln>
                            <a:solidFill>
                              <a:schemeClr val="tx1"/>
                            </a:solidFill>
                          </a:ln>
                          <a:solidFill>
                            <a:schemeClr val="tx1"/>
                          </a:solidFill>
                          <a:latin typeface="Times New Roman" pitchFamily="18" charset="0"/>
                          <a:cs typeface="Times New Roman" pitchFamily="18" charset="0"/>
                        </a:rPr>
                        <a:t>2</a:t>
                      </a:r>
                      <a:endParaRPr lang="en-US" sz="1600" dirty="0">
                        <a:ln>
                          <a:solidFill>
                            <a:schemeClr val="tx1"/>
                          </a:solidFill>
                        </a:ln>
                        <a:solidFill>
                          <a:schemeClr val="tx1"/>
                        </a:solidFill>
                        <a:latin typeface="Times New Roman" pitchFamily="18" charset="0"/>
                        <a:cs typeface="Times New Roman" pitchFamily="18" charset="0"/>
                      </a:endParaRPr>
                    </a:p>
                  </a:txBody>
                  <a:tcPr/>
                </a:tc>
                <a:tc>
                  <a:txBody>
                    <a:bodyPr/>
                    <a:lstStyle/>
                    <a:p>
                      <a:r>
                        <a:rPr lang="en-US" sz="1600" dirty="0" smtClean="0">
                          <a:ln>
                            <a:solidFill>
                              <a:schemeClr val="tx1"/>
                            </a:solidFill>
                          </a:ln>
                          <a:solidFill>
                            <a:schemeClr val="tx1"/>
                          </a:solidFill>
                          <a:latin typeface="Times New Roman" pitchFamily="18" charset="0"/>
                          <a:cs typeface="Times New Roman" pitchFamily="18" charset="0"/>
                        </a:rPr>
                        <a:t>Free full</a:t>
                      </a:r>
                      <a:r>
                        <a:rPr lang="en-US" sz="1600" baseline="0" dirty="0" smtClean="0">
                          <a:ln>
                            <a:solidFill>
                              <a:schemeClr val="tx1"/>
                            </a:solidFill>
                          </a:ln>
                          <a:solidFill>
                            <a:schemeClr val="tx1"/>
                          </a:solidFill>
                          <a:latin typeface="Times New Roman" pitchFamily="18" charset="0"/>
                          <a:cs typeface="Times New Roman" pitchFamily="18" charset="0"/>
                        </a:rPr>
                        <a:t> PDF</a:t>
                      </a:r>
                      <a:endParaRPr lang="en-US" sz="1600" dirty="0">
                        <a:ln>
                          <a:solidFill>
                            <a:schemeClr val="tx1"/>
                          </a:solidFill>
                        </a:ln>
                        <a:solidFill>
                          <a:schemeClr val="tx1"/>
                        </a:solidFill>
                        <a:latin typeface="Times New Roman" pitchFamily="18" charset="0"/>
                        <a:cs typeface="Times New Roman" pitchFamily="18" charset="0"/>
                      </a:endParaRPr>
                    </a:p>
                  </a:txBody>
                  <a:tcPr/>
                </a:tc>
                <a:tc>
                  <a:txBody>
                    <a:bodyPr/>
                    <a:lstStyle/>
                    <a:p>
                      <a:r>
                        <a:rPr lang="en-US" sz="1600" b="0" cap="none" spc="0" dirty="0" smtClean="0">
                          <a:ln>
                            <a:solidFill>
                              <a:schemeClr val="tx1"/>
                            </a:solidFill>
                          </a:ln>
                          <a:solidFill>
                            <a:schemeClr val="tx1"/>
                          </a:solidFill>
                          <a:effectLst/>
                          <a:latin typeface="Times New Roman" pitchFamily="18" charset="0"/>
                          <a:cs typeface="Times New Roman" pitchFamily="18" charset="0"/>
                          <a:hlinkClick r:id="rId3"/>
                        </a:rPr>
                        <a:t>https://www.freefullpdf.com/</a:t>
                      </a:r>
                      <a:endParaRPr lang="en-US" sz="1600" b="0" cap="none" spc="0" dirty="0" smtClean="0">
                        <a:ln>
                          <a:solidFill>
                            <a:schemeClr val="tx1"/>
                          </a:solidFill>
                        </a:ln>
                        <a:solidFill>
                          <a:schemeClr val="tx1"/>
                        </a:solidFill>
                        <a:effectLst/>
                        <a:latin typeface="Times New Roman" pitchFamily="18" charset="0"/>
                        <a:cs typeface="Times New Roman" pitchFamily="18" charset="0"/>
                      </a:endParaRPr>
                    </a:p>
                    <a:p>
                      <a:endParaRPr lang="en-US" sz="1600" b="0" cap="none" spc="0" dirty="0">
                        <a:ln>
                          <a:solidFill>
                            <a:schemeClr val="tx1"/>
                          </a:solidFill>
                        </a:ln>
                        <a:solidFill>
                          <a:schemeClr val="tx1"/>
                        </a:solidFill>
                        <a:effectLst/>
                        <a:latin typeface="Times New Roman" pitchFamily="18" charset="0"/>
                        <a:cs typeface="Times New Roman" pitchFamily="18" charset="0"/>
                      </a:endParaRPr>
                    </a:p>
                  </a:txBody>
                  <a:tcPr>
                    <a:solidFill>
                      <a:schemeClr val="bg1"/>
                    </a:solidFill>
                  </a:tcPr>
                </a:tc>
              </a:tr>
              <a:tr h="370840">
                <a:tc>
                  <a:txBody>
                    <a:bodyPr/>
                    <a:lstStyle/>
                    <a:p>
                      <a:r>
                        <a:rPr lang="en-US" sz="1600" dirty="0" smtClean="0">
                          <a:ln>
                            <a:solidFill>
                              <a:schemeClr val="tx1"/>
                            </a:solidFill>
                          </a:ln>
                          <a:solidFill>
                            <a:schemeClr val="tx1"/>
                          </a:solidFill>
                          <a:latin typeface="Times New Roman" pitchFamily="18" charset="0"/>
                          <a:cs typeface="Times New Roman" pitchFamily="18" charset="0"/>
                        </a:rPr>
                        <a:t>3</a:t>
                      </a:r>
                      <a:endParaRPr lang="en-US" sz="1600" dirty="0">
                        <a:ln>
                          <a:solidFill>
                            <a:schemeClr val="tx1"/>
                          </a:solidFill>
                        </a:ln>
                        <a:solidFill>
                          <a:schemeClr val="tx1"/>
                        </a:solidFill>
                        <a:latin typeface="Times New Roman" pitchFamily="18" charset="0"/>
                        <a:cs typeface="Times New Roman" pitchFamily="18" charset="0"/>
                      </a:endParaRPr>
                    </a:p>
                  </a:txBody>
                  <a:tcPr/>
                </a:tc>
                <a:tc>
                  <a:txBody>
                    <a:bodyPr/>
                    <a:lstStyle/>
                    <a:p>
                      <a:r>
                        <a:rPr lang="en-US" sz="1600" dirty="0" smtClean="0">
                          <a:ln>
                            <a:solidFill>
                              <a:schemeClr val="tx1"/>
                            </a:solidFill>
                          </a:ln>
                          <a:solidFill>
                            <a:schemeClr val="tx1"/>
                          </a:solidFill>
                          <a:latin typeface="Times New Roman" pitchFamily="18" charset="0"/>
                          <a:cs typeface="Times New Roman" pitchFamily="18" charset="0"/>
                        </a:rPr>
                        <a:t>E books directory</a:t>
                      </a:r>
                      <a:endParaRPr lang="en-US" sz="1600" dirty="0">
                        <a:ln>
                          <a:solidFill>
                            <a:schemeClr val="tx1"/>
                          </a:solidFill>
                        </a:ln>
                        <a:solidFill>
                          <a:schemeClr val="tx1"/>
                        </a:solidFill>
                        <a:latin typeface="Times New Roman" pitchFamily="18" charset="0"/>
                        <a:cs typeface="Times New Roman" pitchFamily="18" charset="0"/>
                      </a:endParaRPr>
                    </a:p>
                  </a:txBody>
                  <a:tcPr/>
                </a:tc>
                <a:tc>
                  <a:txBody>
                    <a:bodyPr/>
                    <a:lstStyle/>
                    <a:p>
                      <a:r>
                        <a:rPr lang="en-US" sz="1600" b="0" cap="none" spc="0" dirty="0" smtClean="0">
                          <a:ln>
                            <a:solidFill>
                              <a:schemeClr val="tx1"/>
                            </a:solidFill>
                          </a:ln>
                          <a:solidFill>
                            <a:schemeClr val="tx1"/>
                          </a:solidFill>
                          <a:effectLst/>
                          <a:latin typeface="Times New Roman" pitchFamily="18" charset="0"/>
                          <a:cs typeface="Times New Roman" pitchFamily="18" charset="0"/>
                          <a:hlinkClick r:id="rId4"/>
                        </a:rPr>
                        <a:t>https://www.e-booksdirectory.com/</a:t>
                      </a:r>
                      <a:endParaRPr lang="en-US" sz="1600" b="0" cap="none" spc="0" dirty="0" smtClean="0">
                        <a:ln>
                          <a:solidFill>
                            <a:schemeClr val="tx1"/>
                          </a:solidFill>
                        </a:ln>
                        <a:solidFill>
                          <a:schemeClr val="tx1"/>
                        </a:solidFill>
                        <a:effectLst/>
                        <a:latin typeface="Times New Roman" pitchFamily="18" charset="0"/>
                        <a:cs typeface="Times New Roman" pitchFamily="18" charset="0"/>
                      </a:endParaRPr>
                    </a:p>
                    <a:p>
                      <a:endParaRPr lang="en-US" sz="1600" b="0" cap="none" spc="0" dirty="0">
                        <a:ln>
                          <a:solidFill>
                            <a:schemeClr val="tx1"/>
                          </a:solidFill>
                        </a:ln>
                        <a:solidFill>
                          <a:schemeClr val="tx1"/>
                        </a:solidFill>
                        <a:effectLst/>
                        <a:latin typeface="Times New Roman" pitchFamily="18" charset="0"/>
                        <a:cs typeface="Times New Roman" pitchFamily="18" charset="0"/>
                      </a:endParaRPr>
                    </a:p>
                  </a:txBody>
                  <a:tcPr>
                    <a:solidFill>
                      <a:schemeClr val="bg1"/>
                    </a:solidFill>
                  </a:tcPr>
                </a:tc>
              </a:tr>
              <a:tr h="370840">
                <a:tc>
                  <a:txBody>
                    <a:bodyPr/>
                    <a:lstStyle/>
                    <a:p>
                      <a:r>
                        <a:rPr lang="en-US" sz="1600" dirty="0" smtClean="0">
                          <a:ln>
                            <a:solidFill>
                              <a:schemeClr val="tx1"/>
                            </a:solidFill>
                          </a:ln>
                          <a:solidFill>
                            <a:schemeClr val="tx1"/>
                          </a:solidFill>
                          <a:latin typeface="Times New Roman" pitchFamily="18" charset="0"/>
                          <a:cs typeface="Times New Roman" pitchFamily="18" charset="0"/>
                        </a:rPr>
                        <a:t>4</a:t>
                      </a:r>
                      <a:endParaRPr lang="en-US" sz="1600" dirty="0">
                        <a:ln>
                          <a:solidFill>
                            <a:schemeClr val="tx1"/>
                          </a:solidFill>
                        </a:ln>
                        <a:solidFill>
                          <a:schemeClr val="tx1"/>
                        </a:solidFill>
                        <a:latin typeface="Times New Roman" pitchFamily="18" charset="0"/>
                        <a:cs typeface="Times New Roman" pitchFamily="18" charset="0"/>
                      </a:endParaRPr>
                    </a:p>
                  </a:txBody>
                  <a:tcPr/>
                </a:tc>
                <a:tc>
                  <a:txBody>
                    <a:bodyPr/>
                    <a:lstStyle/>
                    <a:p>
                      <a:r>
                        <a:rPr lang="en-US" sz="1600" dirty="0" smtClean="0">
                          <a:ln>
                            <a:solidFill>
                              <a:schemeClr val="tx1"/>
                            </a:solidFill>
                          </a:ln>
                          <a:solidFill>
                            <a:schemeClr val="tx1"/>
                          </a:solidFill>
                          <a:latin typeface="Times New Roman" pitchFamily="18" charset="0"/>
                          <a:cs typeface="Times New Roman" pitchFamily="18" charset="0"/>
                        </a:rPr>
                        <a:t>Science directory</a:t>
                      </a:r>
                      <a:endParaRPr lang="en-US" sz="1600" dirty="0">
                        <a:ln>
                          <a:solidFill>
                            <a:schemeClr val="tx1"/>
                          </a:solidFill>
                        </a:ln>
                        <a:solidFill>
                          <a:schemeClr val="tx1"/>
                        </a:solidFill>
                        <a:latin typeface="Times New Roman" pitchFamily="18" charset="0"/>
                        <a:cs typeface="Times New Roman" pitchFamily="18" charset="0"/>
                      </a:endParaRPr>
                    </a:p>
                  </a:txBody>
                  <a:tcPr/>
                </a:tc>
                <a:tc>
                  <a:txBody>
                    <a:bodyPr/>
                    <a:lstStyle/>
                    <a:p>
                      <a:r>
                        <a:rPr lang="en-US" sz="1600" b="0" cap="none" spc="0" dirty="0" smtClean="0">
                          <a:ln>
                            <a:solidFill>
                              <a:schemeClr val="tx1"/>
                            </a:solidFill>
                          </a:ln>
                          <a:solidFill>
                            <a:schemeClr val="tx1"/>
                          </a:solidFill>
                          <a:effectLst/>
                          <a:latin typeface="Times New Roman" pitchFamily="18" charset="0"/>
                          <a:cs typeface="Times New Roman" pitchFamily="18" charset="0"/>
                          <a:hlinkClick r:id="rId5"/>
                        </a:rPr>
                        <a:t>https://www.sciencedirect.com/</a:t>
                      </a:r>
                      <a:endParaRPr lang="en-US" sz="1600" b="0" cap="none" spc="0" dirty="0" smtClean="0">
                        <a:ln>
                          <a:solidFill>
                            <a:schemeClr val="tx1"/>
                          </a:solidFill>
                        </a:ln>
                        <a:solidFill>
                          <a:schemeClr val="tx1"/>
                        </a:solidFill>
                        <a:effectLst/>
                        <a:latin typeface="Times New Roman" pitchFamily="18" charset="0"/>
                        <a:cs typeface="Times New Roman" pitchFamily="18" charset="0"/>
                      </a:endParaRPr>
                    </a:p>
                    <a:p>
                      <a:endParaRPr lang="en-US" sz="1600" b="0" cap="none" spc="0" dirty="0" smtClean="0">
                        <a:ln>
                          <a:solidFill>
                            <a:schemeClr val="tx1"/>
                          </a:solidFill>
                        </a:ln>
                        <a:solidFill>
                          <a:schemeClr val="tx1"/>
                        </a:solidFill>
                        <a:effectLst/>
                        <a:latin typeface="Times New Roman" pitchFamily="18" charset="0"/>
                        <a:cs typeface="Times New Roman" pitchFamily="18" charset="0"/>
                      </a:endParaRPr>
                    </a:p>
                    <a:p>
                      <a:endParaRPr lang="en-US" sz="1600" b="0" cap="none" spc="0" dirty="0">
                        <a:ln>
                          <a:solidFill>
                            <a:schemeClr val="tx1"/>
                          </a:solidFill>
                        </a:ln>
                        <a:solidFill>
                          <a:schemeClr val="tx1"/>
                        </a:solidFill>
                        <a:effectLst/>
                        <a:latin typeface="Times New Roman" pitchFamily="18" charset="0"/>
                        <a:cs typeface="Times New Roman" pitchFamily="18" charset="0"/>
                      </a:endParaRPr>
                    </a:p>
                  </a:txBody>
                  <a:tcPr>
                    <a:solidFill>
                      <a:schemeClr val="bg1"/>
                    </a:solidFill>
                  </a:tcPr>
                </a:tc>
              </a:tr>
              <a:tr h="370840">
                <a:tc>
                  <a:txBody>
                    <a:bodyPr/>
                    <a:lstStyle/>
                    <a:p>
                      <a:r>
                        <a:rPr lang="en-US" sz="1600" dirty="0" smtClean="0">
                          <a:ln>
                            <a:solidFill>
                              <a:schemeClr val="tx1"/>
                            </a:solidFill>
                          </a:ln>
                          <a:solidFill>
                            <a:schemeClr val="tx1"/>
                          </a:solidFill>
                          <a:latin typeface="Times New Roman" pitchFamily="18" charset="0"/>
                          <a:cs typeface="Times New Roman" pitchFamily="18" charset="0"/>
                        </a:rPr>
                        <a:t>5</a:t>
                      </a:r>
                      <a:endParaRPr lang="en-US" sz="1600" dirty="0">
                        <a:ln>
                          <a:solidFill>
                            <a:schemeClr val="tx1"/>
                          </a:solidFill>
                        </a:ln>
                        <a:solidFill>
                          <a:schemeClr val="tx1"/>
                        </a:solidFill>
                        <a:latin typeface="Times New Roman" pitchFamily="18" charset="0"/>
                        <a:cs typeface="Times New Roman" pitchFamily="18" charset="0"/>
                      </a:endParaRPr>
                    </a:p>
                  </a:txBody>
                  <a:tcPr/>
                </a:tc>
                <a:tc>
                  <a:txBody>
                    <a:bodyPr/>
                    <a:lstStyle/>
                    <a:p>
                      <a:r>
                        <a:rPr lang="en-US" sz="1600" dirty="0" smtClean="0">
                          <a:ln>
                            <a:solidFill>
                              <a:schemeClr val="tx1"/>
                            </a:solidFill>
                          </a:ln>
                          <a:solidFill>
                            <a:schemeClr val="tx1"/>
                          </a:solidFill>
                          <a:latin typeface="Times New Roman" pitchFamily="18" charset="0"/>
                          <a:cs typeface="Times New Roman" pitchFamily="18" charset="0"/>
                        </a:rPr>
                        <a:t>Springer database</a:t>
                      </a:r>
                      <a:endParaRPr lang="en-US" sz="1600" dirty="0">
                        <a:ln>
                          <a:solidFill>
                            <a:schemeClr val="tx1"/>
                          </a:solidFill>
                        </a:ln>
                        <a:solidFill>
                          <a:schemeClr val="tx1"/>
                        </a:solidFill>
                        <a:latin typeface="Times New Roman" pitchFamily="18" charset="0"/>
                        <a:cs typeface="Times New Roman" pitchFamily="18" charset="0"/>
                      </a:endParaRPr>
                    </a:p>
                  </a:txBody>
                  <a:tcPr/>
                </a:tc>
                <a:tc>
                  <a:txBody>
                    <a:bodyPr/>
                    <a:lstStyle/>
                    <a:p>
                      <a:r>
                        <a:rPr lang="en-US" sz="1600" b="0" cap="none" spc="0" dirty="0" smtClean="0">
                          <a:ln>
                            <a:solidFill>
                              <a:schemeClr val="tx1"/>
                            </a:solidFill>
                          </a:ln>
                          <a:solidFill>
                            <a:schemeClr val="tx1"/>
                          </a:solidFill>
                          <a:effectLst/>
                          <a:latin typeface="Times New Roman" pitchFamily="18" charset="0"/>
                          <a:cs typeface="Times New Roman" pitchFamily="18" charset="0"/>
                          <a:hlinkClick r:id="rId6"/>
                        </a:rPr>
                        <a:t>www.springeropen.com/</a:t>
                      </a:r>
                      <a:endParaRPr lang="en-US" sz="1600" b="0" cap="none" spc="0" dirty="0" smtClean="0">
                        <a:ln>
                          <a:solidFill>
                            <a:schemeClr val="tx1"/>
                          </a:solidFill>
                        </a:ln>
                        <a:solidFill>
                          <a:schemeClr val="tx1"/>
                        </a:solidFill>
                        <a:effectLst/>
                        <a:latin typeface="Times New Roman" pitchFamily="18" charset="0"/>
                        <a:cs typeface="Times New Roman" pitchFamily="18" charset="0"/>
                      </a:endParaRPr>
                    </a:p>
                    <a:p>
                      <a:endParaRPr lang="en-US" sz="1600" b="0" cap="none" spc="0" dirty="0">
                        <a:ln>
                          <a:solidFill>
                            <a:schemeClr val="tx1"/>
                          </a:solidFill>
                        </a:ln>
                        <a:solidFill>
                          <a:schemeClr val="tx1"/>
                        </a:solidFill>
                        <a:effectLst/>
                        <a:latin typeface="Times New Roman" pitchFamily="18" charset="0"/>
                        <a:cs typeface="Times New Roman" pitchFamily="18" charset="0"/>
                      </a:endParaRPr>
                    </a:p>
                  </a:txBody>
                  <a:tcPr>
                    <a:solidFill>
                      <a:schemeClr val="bg1"/>
                    </a:solidFill>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1414"/>
            <a:ext cx="7772400" cy="857256"/>
          </a:xfrm>
        </p:spPr>
        <p:txBody>
          <a:bodyPr>
            <a:normAutofit/>
          </a:bodyPr>
          <a:lstStyle/>
          <a:p>
            <a:pPr algn="ctr"/>
            <a:r>
              <a:rPr lang="en-IN" sz="2200" dirty="0" smtClean="0">
                <a:solidFill>
                  <a:srgbClr val="C00000"/>
                </a:solidFill>
                <a:effectLst/>
                <a:latin typeface="Times New Roman" pitchFamily="18" charset="0"/>
                <a:cs typeface="Times New Roman" pitchFamily="18" charset="0"/>
              </a:rPr>
              <a:t>Library Collections – Electronic Resources</a:t>
            </a:r>
            <a:br>
              <a:rPr lang="en-IN" sz="2200" dirty="0" smtClean="0">
                <a:solidFill>
                  <a:srgbClr val="C00000"/>
                </a:solidFill>
                <a:effectLst/>
                <a:latin typeface="Times New Roman" pitchFamily="18" charset="0"/>
                <a:cs typeface="Times New Roman" pitchFamily="18" charset="0"/>
              </a:rPr>
            </a:br>
            <a:r>
              <a:rPr lang="en-IN" sz="2200" dirty="0" smtClean="0">
                <a:solidFill>
                  <a:srgbClr val="C00000"/>
                </a:solidFill>
                <a:effectLst/>
                <a:latin typeface="Times New Roman" pitchFamily="18" charset="0"/>
                <a:cs typeface="Times New Roman" pitchFamily="18" charset="0"/>
              </a:rPr>
              <a:t>(N-LIST). </a:t>
            </a:r>
            <a:endParaRPr lang="en-US" dirty="0"/>
          </a:p>
        </p:txBody>
      </p:sp>
      <p:sp>
        <p:nvSpPr>
          <p:cNvPr id="3" name="Subtitle 2"/>
          <p:cNvSpPr>
            <a:spLocks noGrp="1"/>
          </p:cNvSpPr>
          <p:nvPr>
            <p:ph type="subTitle" idx="1"/>
          </p:nvPr>
        </p:nvSpPr>
        <p:spPr/>
        <p:txBody>
          <a:bodyPr/>
          <a:lstStyle/>
          <a:p>
            <a:endParaRPr lang="en-US" dirty="0"/>
          </a:p>
        </p:txBody>
      </p:sp>
      <p:graphicFrame>
        <p:nvGraphicFramePr>
          <p:cNvPr id="4" name="Table 3"/>
          <p:cNvGraphicFramePr>
            <a:graphicFrameLocks noGrp="1"/>
          </p:cNvGraphicFramePr>
          <p:nvPr/>
        </p:nvGraphicFramePr>
        <p:xfrm>
          <a:off x="428596" y="1071545"/>
          <a:ext cx="8215370" cy="5484207"/>
        </p:xfrm>
        <a:graphic>
          <a:graphicData uri="http://schemas.openxmlformats.org/drawingml/2006/table">
            <a:tbl>
              <a:tblPr firstRow="1" bandRow="1">
                <a:tableStyleId>{21E4AEA4-8DFA-4A89-87EB-49C32662AFE0}</a:tableStyleId>
              </a:tblPr>
              <a:tblGrid>
                <a:gridCol w="905909"/>
                <a:gridCol w="3211860"/>
                <a:gridCol w="4097601"/>
              </a:tblGrid>
              <a:tr h="435551">
                <a:tc>
                  <a:txBody>
                    <a:bodyPr/>
                    <a:lstStyle/>
                    <a:p>
                      <a:pPr algn="ctr"/>
                      <a:r>
                        <a:rPr lang="en-US" sz="1600" dirty="0" smtClean="0">
                          <a:latin typeface="Times New Roman" pitchFamily="18" charset="0"/>
                          <a:cs typeface="Times New Roman" pitchFamily="18" charset="0"/>
                        </a:rPr>
                        <a:t>S.NO.</a:t>
                      </a:r>
                      <a:endParaRPr lang="en-US" sz="1600" dirty="0">
                        <a:latin typeface="Times New Roman" pitchFamily="18" charset="0"/>
                        <a:cs typeface="Times New Roman" pitchFamily="18" charset="0"/>
                      </a:endParaRPr>
                    </a:p>
                  </a:txBody>
                  <a:tcPr/>
                </a:tc>
                <a:tc>
                  <a:txBody>
                    <a:bodyPr/>
                    <a:lstStyle/>
                    <a:p>
                      <a:pPr algn="ctr"/>
                      <a:r>
                        <a:rPr lang="en-US" sz="1600" dirty="0" smtClean="0">
                          <a:latin typeface="Times New Roman" pitchFamily="18" charset="0"/>
                          <a:cs typeface="Times New Roman" pitchFamily="18" charset="0"/>
                        </a:rPr>
                        <a:t>RESOUCES NAME </a:t>
                      </a:r>
                      <a:endParaRPr lang="en-US" sz="1600" dirty="0">
                        <a:latin typeface="Times New Roman" pitchFamily="18" charset="0"/>
                        <a:cs typeface="Times New Roman" pitchFamily="18" charset="0"/>
                      </a:endParaRPr>
                    </a:p>
                  </a:txBody>
                  <a:tcPr/>
                </a:tc>
                <a:tc>
                  <a:txBody>
                    <a:bodyPr/>
                    <a:lstStyle/>
                    <a:p>
                      <a:pPr algn="ctr"/>
                      <a:r>
                        <a:rPr lang="en-US" sz="1600" dirty="0" smtClean="0">
                          <a:latin typeface="Times New Roman" pitchFamily="18" charset="0"/>
                          <a:cs typeface="Times New Roman" pitchFamily="18" charset="0"/>
                        </a:rPr>
                        <a:t>RESOURCES URL</a:t>
                      </a:r>
                      <a:endParaRPr lang="en-US" sz="1600" dirty="0">
                        <a:latin typeface="Times New Roman" pitchFamily="18" charset="0"/>
                        <a:cs typeface="Times New Roman" pitchFamily="18" charset="0"/>
                      </a:endParaRPr>
                    </a:p>
                  </a:txBody>
                  <a:tcPr/>
                </a:tc>
              </a:tr>
              <a:tr h="680175">
                <a:tc>
                  <a:txBody>
                    <a:bodyPr/>
                    <a:lstStyle/>
                    <a:p>
                      <a:r>
                        <a:rPr lang="en-US" sz="1600" dirty="0" smtClean="0">
                          <a:latin typeface="Times New Roman" pitchFamily="18" charset="0"/>
                          <a:cs typeface="Times New Roman" pitchFamily="18" charset="0"/>
                        </a:rPr>
                        <a:t>6</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National</a:t>
                      </a:r>
                      <a:r>
                        <a:rPr lang="en-US" sz="1600" baseline="0" dirty="0" smtClean="0">
                          <a:latin typeface="Times New Roman" pitchFamily="18" charset="0"/>
                          <a:cs typeface="Times New Roman" pitchFamily="18" charset="0"/>
                        </a:rPr>
                        <a:t> digital library (NDL)</a:t>
                      </a:r>
                      <a:endParaRPr lang="en-US" sz="1600" dirty="0">
                        <a:latin typeface="Times New Roman" pitchFamily="18" charset="0"/>
                        <a:cs typeface="Times New Roman" pitchFamily="18" charset="0"/>
                      </a:endParaRPr>
                    </a:p>
                  </a:txBody>
                  <a:tcPr/>
                </a:tc>
                <a:tc>
                  <a:txBody>
                    <a:bodyPr/>
                    <a:lstStyle/>
                    <a:p>
                      <a:r>
                        <a:rPr lang="en-US" sz="1600" dirty="0" smtClean="0">
                          <a:ln>
                            <a:solidFill>
                              <a:schemeClr val="tx1"/>
                            </a:solidFill>
                          </a:ln>
                          <a:latin typeface="Times New Roman" pitchFamily="18" charset="0"/>
                          <a:cs typeface="Times New Roman" pitchFamily="18" charset="0"/>
                          <a:hlinkClick r:id="rId2"/>
                        </a:rPr>
                        <a:t>https://ndl.iitkgp.ac.in/</a:t>
                      </a:r>
                      <a:endParaRPr lang="en-US" sz="1600" dirty="0" smtClean="0">
                        <a:ln>
                          <a:solidFill>
                            <a:schemeClr val="tx1"/>
                          </a:solidFill>
                        </a:ln>
                        <a:latin typeface="Times New Roman" pitchFamily="18" charset="0"/>
                        <a:cs typeface="Times New Roman" pitchFamily="18" charset="0"/>
                      </a:endParaRPr>
                    </a:p>
                    <a:p>
                      <a:endParaRPr lang="en-US" sz="1600" dirty="0">
                        <a:ln>
                          <a:solidFill>
                            <a:schemeClr val="tx1"/>
                          </a:solidFill>
                        </a:ln>
                        <a:latin typeface="Times New Roman" pitchFamily="18" charset="0"/>
                        <a:cs typeface="Times New Roman" pitchFamily="18" charset="0"/>
                      </a:endParaRPr>
                    </a:p>
                  </a:txBody>
                  <a:tcPr/>
                </a:tc>
              </a:tr>
              <a:tr h="680175">
                <a:tc>
                  <a:txBody>
                    <a:bodyPr/>
                    <a:lstStyle/>
                    <a:p>
                      <a:r>
                        <a:rPr lang="en-US" sz="1600" dirty="0" smtClean="0">
                          <a:latin typeface="Times New Roman" pitchFamily="18" charset="0"/>
                          <a:cs typeface="Times New Roman" pitchFamily="18" charset="0"/>
                        </a:rPr>
                        <a:t>7</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N - List</a:t>
                      </a:r>
                      <a:endParaRPr lang="en-US" sz="1600" dirty="0">
                        <a:latin typeface="Times New Roman" pitchFamily="18" charset="0"/>
                        <a:cs typeface="Times New Roman" pitchFamily="18" charset="0"/>
                      </a:endParaRPr>
                    </a:p>
                  </a:txBody>
                  <a:tcPr/>
                </a:tc>
                <a:tc>
                  <a:txBody>
                    <a:bodyPr/>
                    <a:lstStyle/>
                    <a:p>
                      <a:r>
                        <a:rPr lang="en-US" sz="1600" dirty="0" smtClean="0">
                          <a:ln>
                            <a:solidFill>
                              <a:schemeClr val="tx1"/>
                            </a:solidFill>
                          </a:ln>
                          <a:latin typeface="Times New Roman" pitchFamily="18" charset="0"/>
                          <a:cs typeface="Times New Roman" pitchFamily="18" charset="0"/>
                          <a:hlinkClick r:id="rId3"/>
                        </a:rPr>
                        <a:t>https://www.nlist.inflibnet.ac.in/</a:t>
                      </a:r>
                      <a:endParaRPr lang="en-US" sz="1600" dirty="0" smtClean="0">
                        <a:ln>
                          <a:solidFill>
                            <a:schemeClr val="tx1"/>
                          </a:solidFill>
                        </a:ln>
                        <a:latin typeface="Times New Roman" pitchFamily="18" charset="0"/>
                        <a:cs typeface="Times New Roman" pitchFamily="18" charset="0"/>
                      </a:endParaRPr>
                    </a:p>
                    <a:p>
                      <a:endParaRPr lang="en-US" sz="1600" dirty="0">
                        <a:ln>
                          <a:solidFill>
                            <a:schemeClr val="tx1"/>
                          </a:solidFill>
                        </a:ln>
                        <a:latin typeface="Times New Roman" pitchFamily="18" charset="0"/>
                        <a:cs typeface="Times New Roman" pitchFamily="18" charset="0"/>
                      </a:endParaRPr>
                    </a:p>
                  </a:txBody>
                  <a:tcPr/>
                </a:tc>
              </a:tr>
              <a:tr h="680175">
                <a:tc>
                  <a:txBody>
                    <a:bodyPr/>
                    <a:lstStyle/>
                    <a:p>
                      <a:r>
                        <a:rPr lang="en-US" sz="1600" dirty="0" smtClean="0">
                          <a:latin typeface="Times New Roman" pitchFamily="18" charset="0"/>
                          <a:cs typeface="Times New Roman" pitchFamily="18" charset="0"/>
                        </a:rPr>
                        <a:t>8</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Directory of open access journals</a:t>
                      </a:r>
                      <a:endParaRPr lang="en-US" sz="1600" dirty="0">
                        <a:latin typeface="Times New Roman" pitchFamily="18" charset="0"/>
                        <a:cs typeface="Times New Roman" pitchFamily="18" charset="0"/>
                      </a:endParaRPr>
                    </a:p>
                  </a:txBody>
                  <a:tcPr/>
                </a:tc>
                <a:tc>
                  <a:txBody>
                    <a:bodyPr/>
                    <a:lstStyle/>
                    <a:p>
                      <a:r>
                        <a:rPr lang="en-US" sz="1600" dirty="0" smtClean="0">
                          <a:ln>
                            <a:solidFill>
                              <a:schemeClr val="tx1"/>
                            </a:solidFill>
                          </a:ln>
                          <a:latin typeface="Times New Roman" pitchFamily="18" charset="0"/>
                          <a:cs typeface="Times New Roman" pitchFamily="18" charset="0"/>
                          <a:hlinkClick r:id="rId4"/>
                        </a:rPr>
                        <a:t>https://www.doaj.org/</a:t>
                      </a:r>
                      <a:endParaRPr lang="en-US" sz="1600" dirty="0" smtClean="0">
                        <a:ln>
                          <a:solidFill>
                            <a:schemeClr val="tx1"/>
                          </a:solidFill>
                        </a:ln>
                        <a:latin typeface="Times New Roman" pitchFamily="18" charset="0"/>
                        <a:cs typeface="Times New Roman" pitchFamily="18" charset="0"/>
                      </a:endParaRPr>
                    </a:p>
                    <a:p>
                      <a:endParaRPr lang="en-US" sz="1600" dirty="0">
                        <a:ln>
                          <a:solidFill>
                            <a:schemeClr val="tx1"/>
                          </a:solidFill>
                        </a:ln>
                        <a:latin typeface="Times New Roman" pitchFamily="18" charset="0"/>
                        <a:cs typeface="Times New Roman" pitchFamily="18" charset="0"/>
                      </a:endParaRPr>
                    </a:p>
                  </a:txBody>
                  <a:tcPr/>
                </a:tc>
              </a:tr>
              <a:tr h="680175">
                <a:tc>
                  <a:txBody>
                    <a:bodyPr/>
                    <a:lstStyle/>
                    <a:p>
                      <a:r>
                        <a:rPr lang="en-US" sz="1600" dirty="0" smtClean="0">
                          <a:latin typeface="Times New Roman" pitchFamily="18" charset="0"/>
                          <a:cs typeface="Times New Roman" pitchFamily="18" charset="0"/>
                        </a:rPr>
                        <a:t>9</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J-</a:t>
                      </a:r>
                      <a:r>
                        <a:rPr lang="en-US" sz="1600" dirty="0" err="1" smtClean="0">
                          <a:latin typeface="Times New Roman" pitchFamily="18" charset="0"/>
                          <a:cs typeface="Times New Roman" pitchFamily="18" charset="0"/>
                        </a:rPr>
                        <a:t>stor</a:t>
                      </a:r>
                      <a:endParaRPr lang="en-US" sz="1600" dirty="0">
                        <a:latin typeface="Times New Roman" pitchFamily="18" charset="0"/>
                        <a:cs typeface="Times New Roman" pitchFamily="18" charset="0"/>
                      </a:endParaRPr>
                    </a:p>
                  </a:txBody>
                  <a:tcPr/>
                </a:tc>
                <a:tc>
                  <a:txBody>
                    <a:bodyPr/>
                    <a:lstStyle/>
                    <a:p>
                      <a:r>
                        <a:rPr lang="en-US" sz="1600" dirty="0" smtClean="0">
                          <a:ln>
                            <a:solidFill>
                              <a:schemeClr val="tx1"/>
                            </a:solidFill>
                          </a:ln>
                          <a:latin typeface="Times New Roman" pitchFamily="18" charset="0"/>
                          <a:cs typeface="Times New Roman" pitchFamily="18" charset="0"/>
                          <a:hlinkClick r:id="rId5"/>
                        </a:rPr>
                        <a:t>https://www.jstor.org/</a:t>
                      </a:r>
                      <a:endParaRPr lang="en-US" sz="1600" dirty="0" smtClean="0">
                        <a:ln>
                          <a:solidFill>
                            <a:schemeClr val="tx1"/>
                          </a:solidFill>
                        </a:ln>
                        <a:latin typeface="Times New Roman" pitchFamily="18" charset="0"/>
                        <a:cs typeface="Times New Roman" pitchFamily="18" charset="0"/>
                      </a:endParaRPr>
                    </a:p>
                    <a:p>
                      <a:endParaRPr lang="en-US" sz="1600" dirty="0">
                        <a:ln>
                          <a:solidFill>
                            <a:schemeClr val="tx1"/>
                          </a:solidFill>
                        </a:ln>
                        <a:latin typeface="Times New Roman" pitchFamily="18" charset="0"/>
                        <a:cs typeface="Times New Roman" pitchFamily="18" charset="0"/>
                      </a:endParaRPr>
                    </a:p>
                  </a:txBody>
                  <a:tcPr/>
                </a:tc>
              </a:tr>
              <a:tr h="680175">
                <a:tc>
                  <a:txBody>
                    <a:bodyPr/>
                    <a:lstStyle/>
                    <a:p>
                      <a:r>
                        <a:rPr lang="en-US" sz="1600" dirty="0" smtClean="0">
                          <a:latin typeface="Times New Roman" pitchFamily="18" charset="0"/>
                          <a:cs typeface="Times New Roman" pitchFamily="18" charset="0"/>
                        </a:rPr>
                        <a:t>10</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National library of India </a:t>
                      </a:r>
                      <a:endParaRPr lang="en-US" sz="1600" dirty="0">
                        <a:latin typeface="Times New Roman" pitchFamily="18" charset="0"/>
                        <a:cs typeface="Times New Roman" pitchFamily="18" charset="0"/>
                      </a:endParaRPr>
                    </a:p>
                  </a:txBody>
                  <a:tcPr/>
                </a:tc>
                <a:tc>
                  <a:txBody>
                    <a:bodyPr/>
                    <a:lstStyle/>
                    <a:p>
                      <a:r>
                        <a:rPr lang="en-US" sz="1600" dirty="0" smtClean="0">
                          <a:ln>
                            <a:solidFill>
                              <a:schemeClr val="tx1"/>
                            </a:solidFill>
                          </a:ln>
                          <a:latin typeface="Times New Roman" pitchFamily="18" charset="0"/>
                          <a:cs typeface="Times New Roman" pitchFamily="18" charset="0"/>
                          <a:hlinkClick r:id="rId6"/>
                        </a:rPr>
                        <a:t>https://www.nationallibrary.gov.in/</a:t>
                      </a:r>
                      <a:endParaRPr lang="en-US" sz="1600" dirty="0" smtClean="0">
                        <a:ln>
                          <a:solidFill>
                            <a:schemeClr val="tx1"/>
                          </a:solidFill>
                        </a:ln>
                        <a:latin typeface="Times New Roman" pitchFamily="18" charset="0"/>
                        <a:cs typeface="Times New Roman" pitchFamily="18" charset="0"/>
                      </a:endParaRPr>
                    </a:p>
                    <a:p>
                      <a:endParaRPr lang="en-US" sz="1600" dirty="0">
                        <a:ln>
                          <a:solidFill>
                            <a:schemeClr val="tx1"/>
                          </a:solidFill>
                        </a:ln>
                        <a:latin typeface="Times New Roman" pitchFamily="18" charset="0"/>
                        <a:cs typeface="Times New Roman" pitchFamily="18" charset="0"/>
                      </a:endParaRPr>
                    </a:p>
                  </a:txBody>
                  <a:tcPr/>
                </a:tc>
              </a:tr>
              <a:tr h="680175">
                <a:tc>
                  <a:txBody>
                    <a:bodyPr/>
                    <a:lstStyle/>
                    <a:p>
                      <a:r>
                        <a:rPr lang="en-US" sz="1600" dirty="0" smtClean="0">
                          <a:latin typeface="Times New Roman" pitchFamily="18" charset="0"/>
                          <a:cs typeface="Times New Roman" pitchFamily="18" charset="0"/>
                        </a:rPr>
                        <a:t>11</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Social  science research network (SSRN)</a:t>
                      </a:r>
                      <a:endParaRPr lang="en-US" sz="1600" dirty="0">
                        <a:latin typeface="Times New Roman" pitchFamily="18" charset="0"/>
                        <a:cs typeface="Times New Roman" pitchFamily="18" charset="0"/>
                      </a:endParaRPr>
                    </a:p>
                  </a:txBody>
                  <a:tcPr/>
                </a:tc>
                <a:tc>
                  <a:txBody>
                    <a:bodyPr/>
                    <a:lstStyle/>
                    <a:p>
                      <a:r>
                        <a:rPr lang="en-US" sz="1600" dirty="0" smtClean="0">
                          <a:ln>
                            <a:solidFill>
                              <a:schemeClr val="tx1"/>
                            </a:solidFill>
                          </a:ln>
                          <a:latin typeface="Times New Roman" pitchFamily="18" charset="0"/>
                          <a:cs typeface="Times New Roman" pitchFamily="18" charset="0"/>
                          <a:hlinkClick r:id="rId7"/>
                        </a:rPr>
                        <a:t>https://www.ssrn.com/index.cfm/en/</a:t>
                      </a:r>
                      <a:endParaRPr lang="en-US" sz="1600" dirty="0" smtClean="0">
                        <a:ln>
                          <a:solidFill>
                            <a:schemeClr val="tx1"/>
                          </a:solidFill>
                        </a:ln>
                        <a:latin typeface="Times New Roman" pitchFamily="18" charset="0"/>
                        <a:cs typeface="Times New Roman" pitchFamily="18" charset="0"/>
                      </a:endParaRPr>
                    </a:p>
                    <a:p>
                      <a:endParaRPr lang="en-US" sz="1600" dirty="0">
                        <a:ln>
                          <a:solidFill>
                            <a:schemeClr val="tx1"/>
                          </a:solidFill>
                        </a:ln>
                        <a:latin typeface="Times New Roman" pitchFamily="18" charset="0"/>
                        <a:cs typeface="Times New Roman" pitchFamily="18" charset="0"/>
                      </a:endParaRPr>
                    </a:p>
                  </a:txBody>
                  <a:tcPr/>
                </a:tc>
              </a:tr>
              <a:tr h="606473">
                <a:tc>
                  <a:txBody>
                    <a:bodyPr/>
                    <a:lstStyle/>
                    <a:p>
                      <a:r>
                        <a:rPr lang="en-US" sz="1600" dirty="0" smtClean="0">
                          <a:latin typeface="Times New Roman" pitchFamily="18" charset="0"/>
                          <a:cs typeface="Times New Roman" pitchFamily="18" charset="0"/>
                        </a:rPr>
                        <a:t>12</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Public library of science</a:t>
                      </a:r>
                      <a:r>
                        <a:rPr lang="en-US" sz="1600" baseline="0" dirty="0" smtClean="0">
                          <a:latin typeface="Times New Roman" pitchFamily="18" charset="0"/>
                          <a:cs typeface="Times New Roman" pitchFamily="18" charset="0"/>
                        </a:rPr>
                        <a:t> (PLOS)</a:t>
                      </a:r>
                      <a:endParaRPr lang="en-US" sz="1600" dirty="0">
                        <a:latin typeface="Times New Roman" pitchFamily="18" charset="0"/>
                        <a:cs typeface="Times New Roman" pitchFamily="18" charset="0"/>
                      </a:endParaRPr>
                    </a:p>
                  </a:txBody>
                  <a:tcPr/>
                </a:tc>
                <a:tc>
                  <a:txBody>
                    <a:bodyPr/>
                    <a:lstStyle/>
                    <a:p>
                      <a:r>
                        <a:rPr lang="en-US" sz="1600" dirty="0" smtClean="0">
                          <a:ln>
                            <a:solidFill>
                              <a:schemeClr val="tx1"/>
                            </a:solidFill>
                          </a:ln>
                          <a:latin typeface="Times New Roman" pitchFamily="18" charset="0"/>
                          <a:cs typeface="Times New Roman" pitchFamily="18" charset="0"/>
                          <a:hlinkClick r:id="rId8"/>
                        </a:rPr>
                        <a:t>https://www.plos.org/</a:t>
                      </a:r>
                      <a:endParaRPr lang="en-US" sz="1600" dirty="0" smtClean="0">
                        <a:ln>
                          <a:solidFill>
                            <a:schemeClr val="tx1"/>
                          </a:solidFill>
                        </a:ln>
                        <a:latin typeface="Times New Roman" pitchFamily="18" charset="0"/>
                        <a:cs typeface="Times New Roman" pitchFamily="18" charset="0"/>
                      </a:endParaRPr>
                    </a:p>
                    <a:p>
                      <a:endParaRPr lang="en-US" sz="1600" dirty="0">
                        <a:ln>
                          <a:solidFill>
                            <a:schemeClr val="tx1"/>
                          </a:solidFill>
                        </a:ln>
                        <a:latin typeface="Times New Roman" pitchFamily="18" charset="0"/>
                        <a:cs typeface="Times New Roman" pitchFamily="18" charset="0"/>
                      </a:endParaRPr>
                    </a:p>
                  </a:txBody>
                  <a:tcPr/>
                </a:tc>
              </a:tr>
              <a:tr h="361133">
                <a:tc>
                  <a:txBody>
                    <a:bodyPr/>
                    <a:lstStyle/>
                    <a:p>
                      <a:r>
                        <a:rPr lang="en-US" sz="1600" dirty="0" smtClean="0">
                          <a:latin typeface="Times New Roman" pitchFamily="18" charset="0"/>
                          <a:cs typeface="Times New Roman" pitchFamily="18" charset="0"/>
                        </a:rPr>
                        <a:t>13</a:t>
                      </a:r>
                      <a:endParaRPr lang="en-US" sz="1600" dirty="0">
                        <a:latin typeface="Times New Roman" pitchFamily="18" charset="0"/>
                        <a:cs typeface="Times New Roman" pitchFamily="18" charset="0"/>
                      </a:endParaRPr>
                    </a:p>
                  </a:txBody>
                  <a:tcPr/>
                </a:tc>
                <a:tc>
                  <a:txBody>
                    <a:bodyPr/>
                    <a:lstStyle/>
                    <a:p>
                      <a:r>
                        <a:rPr kumimoji="0" lang="en-IN" sz="1600" kern="1200" dirty="0" smtClean="0">
                          <a:latin typeface="Times New Roman" pitchFamily="18" charset="0"/>
                          <a:cs typeface="Times New Roman" pitchFamily="18" charset="0"/>
                        </a:rPr>
                        <a:t>About e-PG </a:t>
                      </a:r>
                      <a:r>
                        <a:rPr kumimoji="0" lang="en-IN" sz="1600" kern="1200" dirty="0" err="1" smtClean="0">
                          <a:latin typeface="Times New Roman" pitchFamily="18" charset="0"/>
                          <a:cs typeface="Times New Roman" pitchFamily="18" charset="0"/>
                        </a:rPr>
                        <a:t>Pathshala</a:t>
                      </a:r>
                      <a:endParaRPr kumimoji="0" lang="en-IN" sz="1600" b="0" i="0" kern="1200" dirty="0" smtClean="0">
                        <a:solidFill>
                          <a:schemeClr val="dk1"/>
                        </a:solidFill>
                        <a:latin typeface="Times New Roman" pitchFamily="18" charset="0"/>
                        <a:ea typeface="+mn-ea"/>
                        <a:cs typeface="Times New Roman" pitchFamily="18" charset="0"/>
                      </a:endParaRPr>
                    </a:p>
                  </a:txBody>
                  <a:tcPr/>
                </a:tc>
                <a:tc>
                  <a:txBody>
                    <a:bodyPr/>
                    <a:lstStyle/>
                    <a:p>
                      <a:r>
                        <a:rPr lang="en-US" sz="1600" dirty="0" smtClean="0">
                          <a:latin typeface="Times New Roman" pitchFamily="18" charset="0"/>
                          <a:cs typeface="Times New Roman" pitchFamily="18" charset="0"/>
                        </a:rPr>
                        <a:t>https://epgp.inflibnet.ac.in/</a:t>
                      </a:r>
                      <a:endParaRPr lang="en-US" sz="1600"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2852"/>
            <a:ext cx="7772400" cy="714380"/>
          </a:xfrm>
        </p:spPr>
        <p:txBody>
          <a:bodyPr>
            <a:normAutofit/>
          </a:bodyPr>
          <a:lstStyle/>
          <a:p>
            <a:pPr algn="ctr"/>
            <a:r>
              <a:rPr lang="en-US" sz="3600" dirty="0" smtClean="0">
                <a:solidFill>
                  <a:srgbClr val="C00000"/>
                </a:solidFill>
                <a:latin typeface="Times New Roman" pitchFamily="18" charset="0"/>
                <a:cs typeface="Times New Roman" pitchFamily="18" charset="0"/>
              </a:rPr>
              <a:t>LIBRARIAN PROFILE</a:t>
            </a:r>
            <a:endParaRPr lang="en-IN" sz="2000" b="0" dirty="0">
              <a:effectLst/>
              <a:latin typeface="Times New Roman" pitchFamily="18" charset="0"/>
              <a:cs typeface="Times New Roman" pitchFamily="18" charset="0"/>
            </a:endParaRPr>
          </a:p>
        </p:txBody>
      </p:sp>
      <p:sp>
        <p:nvSpPr>
          <p:cNvPr id="3" name="Subtitle 2"/>
          <p:cNvSpPr>
            <a:spLocks noGrp="1"/>
          </p:cNvSpPr>
          <p:nvPr>
            <p:ph type="subTitle" idx="1"/>
          </p:nvPr>
        </p:nvSpPr>
        <p:spPr>
          <a:xfrm>
            <a:off x="685800" y="857232"/>
            <a:ext cx="7772400" cy="5786478"/>
          </a:xfrm>
        </p:spPr>
        <p:style>
          <a:lnRef idx="1">
            <a:schemeClr val="accent1"/>
          </a:lnRef>
          <a:fillRef idx="2">
            <a:schemeClr val="accent1"/>
          </a:fillRef>
          <a:effectRef idx="1">
            <a:schemeClr val="accent1"/>
          </a:effectRef>
          <a:fontRef idx="minor">
            <a:schemeClr val="dk1"/>
          </a:fontRef>
        </p:style>
        <p:txBody>
          <a:bodyPr>
            <a:normAutofit fontScale="70000" lnSpcReduction="20000"/>
          </a:bodyPr>
          <a:lstStyle/>
          <a:p>
            <a:pPr algn="just">
              <a:lnSpc>
                <a:spcPct val="150000"/>
              </a:lnSpc>
              <a:buFont typeface="Wingdings" pitchFamily="2" charset="2"/>
              <a:buChar char="§"/>
            </a:pPr>
            <a:r>
              <a:rPr lang="en-US" sz="2000" b="1" dirty="0" smtClean="0">
                <a:solidFill>
                  <a:schemeClr val="tx1"/>
                </a:solidFill>
                <a:latin typeface="Times New Roman" pitchFamily="18" charset="0"/>
                <a:cs typeface="Times New Roman" pitchFamily="18" charset="0"/>
              </a:rPr>
              <a:t> Name –  </a:t>
            </a:r>
            <a:r>
              <a:rPr lang="en-US" sz="2000" b="1" dirty="0" err="1" smtClean="0">
                <a:solidFill>
                  <a:schemeClr val="tx1"/>
                </a:solidFill>
                <a:latin typeface="Times New Roman" pitchFamily="18" charset="0"/>
                <a:cs typeface="Times New Roman" pitchFamily="18" charset="0"/>
              </a:rPr>
              <a:t>Jayanti</a:t>
            </a:r>
            <a:r>
              <a:rPr lang="en-US" sz="2000" b="1" dirty="0" smtClean="0">
                <a:solidFill>
                  <a:schemeClr val="tx1"/>
                </a:solidFill>
                <a:latin typeface="Times New Roman" pitchFamily="18" charset="0"/>
                <a:cs typeface="Times New Roman" pitchFamily="18" charset="0"/>
              </a:rPr>
              <a:t> Singh</a:t>
            </a:r>
          </a:p>
          <a:p>
            <a:pPr algn="just">
              <a:lnSpc>
                <a:spcPct val="150000"/>
              </a:lnSpc>
              <a:buFont typeface="Wingdings" pitchFamily="2" charset="2"/>
              <a:buChar char="§"/>
            </a:pPr>
            <a:r>
              <a:rPr lang="en-US" sz="2000" b="1" dirty="0" smtClean="0">
                <a:solidFill>
                  <a:schemeClr val="tx1"/>
                </a:solidFill>
                <a:latin typeface="Times New Roman" pitchFamily="18" charset="0"/>
                <a:cs typeface="Times New Roman" pitchFamily="18" charset="0"/>
              </a:rPr>
              <a:t>Designation – Librarian</a:t>
            </a:r>
          </a:p>
          <a:p>
            <a:pPr algn="just">
              <a:lnSpc>
                <a:spcPct val="150000"/>
              </a:lnSpc>
              <a:buFont typeface="Wingdings" pitchFamily="2" charset="2"/>
              <a:buChar char="§"/>
            </a:pPr>
            <a:r>
              <a:rPr lang="en-US" sz="2000" b="1" dirty="0" smtClean="0">
                <a:solidFill>
                  <a:schemeClr val="tx1"/>
                </a:solidFill>
                <a:latin typeface="Times New Roman" pitchFamily="18" charset="0"/>
                <a:cs typeface="Times New Roman" pitchFamily="18" charset="0"/>
              </a:rPr>
              <a:t>Date of Birth – 01.02.1964 </a:t>
            </a:r>
          </a:p>
          <a:p>
            <a:pPr algn="just">
              <a:lnSpc>
                <a:spcPct val="150000"/>
              </a:lnSpc>
              <a:buFont typeface="Wingdings" pitchFamily="2" charset="2"/>
              <a:buChar char="§"/>
            </a:pPr>
            <a:r>
              <a:rPr lang="en-US" sz="2000" b="1" dirty="0" smtClean="0">
                <a:solidFill>
                  <a:schemeClr val="tx1"/>
                </a:solidFill>
                <a:latin typeface="Times New Roman" pitchFamily="18" charset="0"/>
                <a:cs typeface="Times New Roman" pitchFamily="18" charset="0"/>
              </a:rPr>
              <a:t>Email Id – jayatoppo1@gmail.com</a:t>
            </a:r>
          </a:p>
          <a:p>
            <a:pPr algn="just">
              <a:lnSpc>
                <a:spcPct val="150000"/>
              </a:lnSpc>
              <a:buFont typeface="Wingdings" pitchFamily="2" charset="2"/>
              <a:buChar char="§"/>
            </a:pPr>
            <a:r>
              <a:rPr lang="en-US" sz="2000" b="1" dirty="0" smtClean="0">
                <a:solidFill>
                  <a:schemeClr val="tx1"/>
                </a:solidFill>
                <a:latin typeface="Times New Roman" pitchFamily="18" charset="0"/>
                <a:cs typeface="Times New Roman" pitchFamily="18" charset="0"/>
              </a:rPr>
              <a:t>Qualification – M.A. Sociology, M lib I Sc. , M Phil </a:t>
            </a:r>
          </a:p>
          <a:p>
            <a:pPr algn="just">
              <a:lnSpc>
                <a:spcPct val="150000"/>
              </a:lnSpc>
              <a:buFont typeface="Wingdings" pitchFamily="2" charset="2"/>
              <a:buChar char="§"/>
            </a:pPr>
            <a:r>
              <a:rPr lang="en-US" sz="2000" b="1" dirty="0" smtClean="0">
                <a:solidFill>
                  <a:schemeClr val="tx1"/>
                </a:solidFill>
                <a:latin typeface="Times New Roman" pitchFamily="18" charset="0"/>
                <a:cs typeface="Times New Roman" pitchFamily="18" charset="0"/>
              </a:rPr>
              <a:t>Date of Appointment – 01.04.1998</a:t>
            </a:r>
          </a:p>
          <a:p>
            <a:pPr algn="ctr">
              <a:lnSpc>
                <a:spcPct val="150000"/>
              </a:lnSpc>
            </a:pPr>
            <a:r>
              <a:rPr lang="en-US" sz="2000" b="1" dirty="0" smtClean="0">
                <a:solidFill>
                  <a:schemeClr val="tx1"/>
                </a:solidFill>
                <a:latin typeface="Times New Roman" pitchFamily="18" charset="0"/>
                <a:cs typeface="Times New Roman" pitchFamily="18" charset="0"/>
              </a:rPr>
              <a:t> </a:t>
            </a:r>
          </a:p>
          <a:p>
            <a:pPr algn="just">
              <a:lnSpc>
                <a:spcPct val="150000"/>
              </a:lnSpc>
              <a:buFont typeface="Wingdings" pitchFamily="2" charset="2"/>
              <a:buChar char="v"/>
            </a:pPr>
            <a:r>
              <a:rPr lang="en-US" sz="2300" b="1" dirty="0" smtClean="0">
                <a:solidFill>
                  <a:schemeClr val="tx1"/>
                </a:solidFill>
                <a:latin typeface="Times New Roman" pitchFamily="18" charset="0"/>
                <a:cs typeface="Times New Roman" pitchFamily="18" charset="0"/>
              </a:rPr>
              <a:t>Attended Training Programs, National and International level - Workshops, Seminar </a:t>
            </a:r>
          </a:p>
          <a:p>
            <a:pPr algn="just">
              <a:lnSpc>
                <a:spcPct val="150000"/>
              </a:lnSpc>
              <a:buFont typeface="Wingdings" pitchFamily="2" charset="2"/>
              <a:buChar char="§"/>
            </a:pPr>
            <a:r>
              <a:rPr lang="en-US" sz="2300" b="1" dirty="0" smtClean="0">
                <a:solidFill>
                  <a:schemeClr val="tx1"/>
                </a:solidFill>
                <a:latin typeface="Times New Roman" pitchFamily="18" charset="0"/>
                <a:cs typeface="Times New Roman" pitchFamily="18" charset="0"/>
              </a:rPr>
              <a:t>Training Programs  - 05</a:t>
            </a:r>
          </a:p>
          <a:p>
            <a:pPr algn="just">
              <a:lnSpc>
                <a:spcPct val="150000"/>
              </a:lnSpc>
              <a:buFont typeface="Wingdings" pitchFamily="2" charset="2"/>
              <a:buChar char="§"/>
            </a:pPr>
            <a:r>
              <a:rPr lang="en-US" sz="2300" b="1" dirty="0" smtClean="0">
                <a:solidFill>
                  <a:schemeClr val="tx1"/>
                </a:solidFill>
                <a:latin typeface="Times New Roman" pitchFamily="18" charset="0"/>
                <a:cs typeface="Times New Roman" pitchFamily="18" charset="0"/>
              </a:rPr>
              <a:t>National level- Workshops and Seminar - 04</a:t>
            </a:r>
          </a:p>
          <a:p>
            <a:pPr algn="just">
              <a:lnSpc>
                <a:spcPct val="150000"/>
              </a:lnSpc>
              <a:buFont typeface="Wingdings" pitchFamily="2" charset="2"/>
              <a:buChar char="§"/>
            </a:pPr>
            <a:r>
              <a:rPr lang="en-US" sz="2300" b="1" dirty="0" smtClean="0">
                <a:solidFill>
                  <a:schemeClr val="tx1"/>
                </a:solidFill>
                <a:latin typeface="Times New Roman" pitchFamily="18" charset="0"/>
                <a:cs typeface="Times New Roman" pitchFamily="18" charset="0"/>
              </a:rPr>
              <a:t>International level -  Seminar – 02</a:t>
            </a:r>
          </a:p>
          <a:p>
            <a:pPr algn="just">
              <a:lnSpc>
                <a:spcPct val="150000"/>
              </a:lnSpc>
              <a:buFont typeface="Wingdings" pitchFamily="2" charset="2"/>
              <a:buChar char="v"/>
            </a:pPr>
            <a:r>
              <a:rPr lang="en-US" sz="2300" b="1" dirty="0" smtClean="0">
                <a:solidFill>
                  <a:schemeClr val="tx1"/>
                </a:solidFill>
                <a:latin typeface="Times New Roman" pitchFamily="18" charset="0"/>
                <a:cs typeface="Times New Roman" pitchFamily="18" charset="0"/>
              </a:rPr>
              <a:t> Committee member for  playing report for  formulation of  Library rules and regulations by </a:t>
            </a:r>
            <a:r>
              <a:rPr lang="en-IN" sz="2300" b="1" dirty="0" smtClean="0">
                <a:solidFill>
                  <a:schemeClr val="tx1"/>
                </a:solidFill>
                <a:latin typeface="Times New Roman" pitchFamily="18" charset="0"/>
                <a:cs typeface="Times New Roman" pitchFamily="18" charset="0"/>
              </a:rPr>
              <a:t>commissioner of  directorate of  higher education . </a:t>
            </a:r>
          </a:p>
          <a:p>
            <a:pPr algn="just">
              <a:lnSpc>
                <a:spcPct val="150000"/>
              </a:lnSpc>
              <a:buFont typeface="Wingdings" pitchFamily="2" charset="2"/>
              <a:buChar char="v"/>
            </a:pPr>
            <a:r>
              <a:rPr lang="en-US" sz="2300" b="1" dirty="0" smtClean="0">
                <a:solidFill>
                  <a:schemeClr val="tx1"/>
                </a:solidFill>
                <a:latin typeface="Times New Roman" pitchFamily="18" charset="0"/>
                <a:cs typeface="Times New Roman" pitchFamily="18" charset="0"/>
              </a:rPr>
              <a:t> Paper setter and examiner for M. Lib &amp; Information science.</a:t>
            </a:r>
          </a:p>
          <a:p>
            <a:pPr algn="just">
              <a:lnSpc>
                <a:spcPct val="150000"/>
              </a:lnSpc>
              <a:buFont typeface="Wingdings" pitchFamily="2" charset="2"/>
              <a:buChar char="v"/>
            </a:pPr>
            <a:r>
              <a:rPr lang="en-US" sz="2300" b="1" dirty="0" smtClean="0">
                <a:solidFill>
                  <a:schemeClr val="tx1"/>
                </a:solidFill>
                <a:latin typeface="Times New Roman" pitchFamily="18" charset="0"/>
                <a:cs typeface="Times New Roman" pitchFamily="18" charset="0"/>
              </a:rPr>
              <a:t> As an Subject expert for appointment of Librarian (Contract  Basis) in Govt. model higher secondary school </a:t>
            </a:r>
            <a:r>
              <a:rPr lang="en-US" sz="2300" b="1" dirty="0" err="1" smtClean="0">
                <a:solidFill>
                  <a:schemeClr val="tx1"/>
                </a:solidFill>
                <a:latin typeface="Times New Roman" pitchFamily="18" charset="0"/>
                <a:cs typeface="Times New Roman" pitchFamily="18" charset="0"/>
              </a:rPr>
              <a:t>balod</a:t>
            </a:r>
            <a:r>
              <a:rPr lang="en-US" sz="2300" b="1" dirty="0" smtClean="0">
                <a:solidFill>
                  <a:schemeClr val="tx1"/>
                </a:solidFill>
                <a:latin typeface="Times New Roman" pitchFamily="18" charset="0"/>
                <a:cs typeface="Times New Roman" pitchFamily="18" charset="0"/>
              </a:rPr>
              <a:t>.</a:t>
            </a:r>
            <a:endParaRPr lang="en-IN" sz="2300" b="1" dirty="0" smtClean="0">
              <a:solidFill>
                <a:schemeClr val="tx1"/>
              </a:solidFill>
              <a:latin typeface="Times New Roman" pitchFamily="18" charset="0"/>
              <a:cs typeface="Times New Roman" pitchFamily="18" charset="0"/>
            </a:endParaRPr>
          </a:p>
        </p:txBody>
      </p:sp>
      <p:pic>
        <p:nvPicPr>
          <p:cNvPr id="4" name="Picture 3" descr="IMG_20211213_104904.jpg"/>
          <p:cNvPicPr/>
          <p:nvPr/>
        </p:nvPicPr>
        <p:blipFill>
          <a:blip r:embed="rId2" cstate="print"/>
          <a:stretch>
            <a:fillRect/>
          </a:stretch>
        </p:blipFill>
        <p:spPr>
          <a:xfrm>
            <a:off x="5786446" y="857232"/>
            <a:ext cx="2571768" cy="23574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3714744" y="2714620"/>
            <a:ext cx="1659492" cy="45807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pPr algn="ctr">
              <a:lnSpc>
                <a:spcPct val="150000"/>
              </a:lnSpc>
            </a:pPr>
            <a:r>
              <a:rPr lang="en-US" b="1" dirty="0" smtClean="0">
                <a:latin typeface="Times New Roman" pitchFamily="18" charset="0"/>
                <a:cs typeface="Times New Roman" pitchFamily="18" charset="0"/>
              </a:rPr>
              <a:t> Achievements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214290"/>
            <a:ext cx="7772400" cy="962019"/>
          </a:xfrm>
        </p:spPr>
        <p:txBody>
          <a:bodyPr/>
          <a:lstStyle/>
          <a:p>
            <a:pPr algn="ctr"/>
            <a:r>
              <a:rPr lang="en-US" dirty="0" smtClean="0">
                <a:solidFill>
                  <a:schemeClr val="tx1"/>
                </a:solidFill>
                <a:effectLst/>
                <a:latin typeface="Times New Roman" pitchFamily="18" charset="0"/>
                <a:cs typeface="Times New Roman" pitchFamily="18" charset="0"/>
              </a:rPr>
              <a:t>E - Library</a:t>
            </a:r>
            <a:endParaRPr lang="en-IN" dirty="0">
              <a:solidFill>
                <a:schemeClr val="tx1"/>
              </a:solidFill>
              <a:effectLst/>
              <a:latin typeface="Times New Roman" pitchFamily="18" charset="0"/>
              <a:cs typeface="Times New Roman" pitchFamily="18" charset="0"/>
            </a:endParaRPr>
          </a:p>
        </p:txBody>
      </p:sp>
      <p:pic>
        <p:nvPicPr>
          <p:cNvPr id="1026" name="Picture 2" descr="C:\Users\library\Desktop\ae7dc71d-5acb-4bda-b293-66ef07d64ffd.jpg"/>
          <p:cNvPicPr>
            <a:picLocks noChangeAspect="1" noChangeArrowheads="1"/>
          </p:cNvPicPr>
          <p:nvPr/>
        </p:nvPicPr>
        <p:blipFill>
          <a:blip r:embed="rId2"/>
          <a:srcRect/>
          <a:stretch>
            <a:fillRect/>
          </a:stretch>
        </p:blipFill>
        <p:spPr bwMode="auto">
          <a:xfrm>
            <a:off x="214282" y="1357298"/>
            <a:ext cx="4071966" cy="300039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29" name="Picture 5" descr="C:\Users\library\Desktop\de053836-7bb4-42db-a144-f550ebc51443.jpg"/>
          <p:cNvPicPr>
            <a:picLocks noChangeAspect="1" noChangeArrowheads="1"/>
          </p:cNvPicPr>
          <p:nvPr/>
        </p:nvPicPr>
        <p:blipFill>
          <a:blip r:embed="rId3"/>
          <a:srcRect/>
          <a:stretch>
            <a:fillRect/>
          </a:stretch>
        </p:blipFill>
        <p:spPr bwMode="auto">
          <a:xfrm>
            <a:off x="4572000" y="1357298"/>
            <a:ext cx="4276726" cy="300039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Picture 4" descr="C:\Users\library\Desktop\a5d40808-c551-46dd-9bcc-d150d8073050.jpg"/>
          <p:cNvPicPr>
            <a:picLocks noChangeAspect="1" noChangeArrowheads="1"/>
          </p:cNvPicPr>
          <p:nvPr/>
        </p:nvPicPr>
        <p:blipFill>
          <a:blip r:embed="rId4"/>
          <a:srcRect/>
          <a:stretch>
            <a:fillRect/>
          </a:stretch>
        </p:blipFill>
        <p:spPr bwMode="auto">
          <a:xfrm>
            <a:off x="2214546" y="4500570"/>
            <a:ext cx="5357850" cy="22145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214290"/>
            <a:ext cx="7772400" cy="71438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smtClean="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STUDENT N-LIST MEMBERSHIP</a:t>
            </a:r>
            <a:endParaRPr kumimoji="0" lang="en-IN" sz="32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endParaRPr>
          </a:p>
        </p:txBody>
      </p:sp>
      <p:pic>
        <p:nvPicPr>
          <p:cNvPr id="3" name="Picture 2" descr="E:\PPT PHOTOS\028a0a59-3a86-4029-99c0-1e85c014b8d2.jpg"/>
          <p:cNvPicPr>
            <a:picLocks noChangeAspect="1" noChangeArrowheads="1"/>
          </p:cNvPicPr>
          <p:nvPr/>
        </p:nvPicPr>
        <p:blipFill>
          <a:blip r:embed="rId2" cstate="print"/>
          <a:srcRect/>
          <a:stretch>
            <a:fillRect/>
          </a:stretch>
        </p:blipFill>
        <p:spPr bwMode="auto">
          <a:xfrm>
            <a:off x="1142976" y="1428736"/>
            <a:ext cx="6858048" cy="3783751"/>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357158" y="214290"/>
            <a:ext cx="8501122" cy="928694"/>
          </a:xfrm>
          <a:prstGeom prst="rect">
            <a:avLst/>
          </a:prstGeom>
        </p:spPr>
        <p:txBody>
          <a:bodyPr>
            <a:noAutofit/>
          </a:bodyPr>
          <a:lstStyle/>
          <a:p>
            <a:pPr lvl="0" algn="ctr">
              <a:spcBef>
                <a:spcPct val="0"/>
              </a:spcBef>
            </a:pPr>
            <a:r>
              <a:rPr kumimoji="0" lang="en-IN" sz="36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LIBRARY ORIENTATION PROGRAM </a:t>
            </a:r>
            <a:endParaRPr kumimoji="0" lang="en-IN" sz="3600" b="1"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3" name="Subtitle 2"/>
          <p:cNvSpPr txBox="1">
            <a:spLocks/>
          </p:cNvSpPr>
          <p:nvPr/>
        </p:nvSpPr>
        <p:spPr>
          <a:xfrm>
            <a:off x="685800" y="1285860"/>
            <a:ext cx="8101042" cy="5572140"/>
          </a:xfrm>
          <a:prstGeom prst="rect">
            <a:avLst/>
          </a:prstGeom>
        </p:spPr>
        <p:txBody>
          <a:bodyPr>
            <a:normAutofit/>
          </a:bodyPr>
          <a:lstStyle/>
          <a:p>
            <a:pPr marL="365760" marR="0" lvl="0" indent="-256032" algn="just" defTabSz="914400" rtl="0" eaLnBrk="1" fontAlgn="auto" latinLnBrk="0" hangingPunct="1">
              <a:lnSpc>
                <a:spcPct val="170000"/>
              </a:lnSpc>
              <a:spcBef>
                <a:spcPts val="400"/>
              </a:spcBef>
              <a:spcAft>
                <a:spcPts val="0"/>
              </a:spcAft>
              <a:buClr>
                <a:schemeClr val="accent1"/>
              </a:buClr>
              <a:buSzPct val="68000"/>
              <a:buFont typeface="Arial" pitchFamily="34" charset="0"/>
              <a:buChar char="•"/>
              <a:tabLst/>
              <a:defRPr/>
            </a:pPr>
            <a:r>
              <a:rPr kumimoji="0" lang="en-IN"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en-IN" sz="200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Library orientation program is organized every year for new comers at beginning of the academic year.</a:t>
            </a:r>
          </a:p>
          <a:p>
            <a:pPr marL="365760" marR="0" lvl="0" indent="-256032" algn="just" defTabSz="914400" rtl="0" eaLnBrk="1" fontAlgn="auto" latinLnBrk="0" hangingPunct="1">
              <a:lnSpc>
                <a:spcPct val="170000"/>
              </a:lnSpc>
              <a:spcBef>
                <a:spcPts val="400"/>
              </a:spcBef>
              <a:spcAft>
                <a:spcPts val="0"/>
              </a:spcAft>
              <a:buClr>
                <a:schemeClr val="accent1"/>
              </a:buClr>
              <a:buSzPct val="68000"/>
              <a:buFont typeface="Arial" pitchFamily="34" charset="0"/>
              <a:buChar char="•"/>
              <a:tabLst/>
              <a:defRPr/>
            </a:pPr>
            <a:r>
              <a:rPr kumimoji="0" lang="en-IN" sz="200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Brief Introduction about use</a:t>
            </a:r>
            <a:r>
              <a:rPr kumimoji="0" lang="en-IN" sz="2000"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of L</a:t>
            </a:r>
            <a:r>
              <a:rPr lang="en-IN" sz="2000" dirty="0" err="1" smtClean="0">
                <a:latin typeface="Times New Roman" pitchFamily="18" charset="0"/>
                <a:cs typeface="Times New Roman" pitchFamily="18" charset="0"/>
              </a:rPr>
              <a:t>ibrary</a:t>
            </a:r>
            <a:r>
              <a:rPr lang="en-IN" sz="2000" dirty="0" smtClean="0">
                <a:latin typeface="Times New Roman" pitchFamily="18" charset="0"/>
                <a:cs typeface="Times New Roman" pitchFamily="18" charset="0"/>
              </a:rPr>
              <a:t> , E-Library</a:t>
            </a:r>
            <a:endParaRPr kumimoji="0" lang="en-IN" sz="200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65760" lvl="0" indent="-256032" algn="just">
              <a:lnSpc>
                <a:spcPct val="170000"/>
              </a:lnSpc>
              <a:spcBef>
                <a:spcPts val="400"/>
              </a:spcBef>
              <a:buClr>
                <a:schemeClr val="accent1"/>
              </a:buClr>
              <a:buSzPct val="68000"/>
              <a:buFont typeface="Arial" pitchFamily="34" charset="0"/>
              <a:buChar char="•"/>
              <a:defRPr/>
            </a:pPr>
            <a:r>
              <a:rPr kumimoji="0" lang="en-IN" sz="200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U</a:t>
            </a:r>
            <a:r>
              <a:rPr lang="en-IN" sz="2000" dirty="0" smtClean="0">
                <a:latin typeface="Times New Roman" pitchFamily="18" charset="0"/>
                <a:cs typeface="Times New Roman" pitchFamily="18" charset="0"/>
              </a:rPr>
              <a:t>se of Library Resources</a:t>
            </a:r>
            <a:endParaRPr kumimoji="0" lang="en-IN" sz="200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65760" marR="0" lvl="0" indent="-256032" algn="just" defTabSz="914400" rtl="0" eaLnBrk="1" fontAlgn="auto" latinLnBrk="0" hangingPunct="1">
              <a:lnSpc>
                <a:spcPct val="170000"/>
              </a:lnSpc>
              <a:spcBef>
                <a:spcPts val="400"/>
              </a:spcBef>
              <a:spcAft>
                <a:spcPts val="0"/>
              </a:spcAft>
              <a:buClr>
                <a:schemeClr val="accent1"/>
              </a:buClr>
              <a:buSzPct val="68000"/>
              <a:buFont typeface="Arial" pitchFamily="34" charset="0"/>
              <a:buChar char="•"/>
              <a:tabLst/>
              <a:defRPr/>
            </a:pPr>
            <a:r>
              <a:rPr kumimoji="0" lang="en-IN" sz="200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How Library circulation works.</a:t>
            </a:r>
            <a:r>
              <a:rPr kumimoji="0" lang="en-IN" sz="2000"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endParaRPr kumimoji="0" lang="en-IN" sz="200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65760" marR="0" lvl="0" indent="-256032" algn="just" defTabSz="914400" rtl="0" eaLnBrk="1" fontAlgn="auto" latinLnBrk="0" hangingPunct="1">
              <a:lnSpc>
                <a:spcPct val="170000"/>
              </a:lnSpc>
              <a:spcBef>
                <a:spcPts val="400"/>
              </a:spcBef>
              <a:spcAft>
                <a:spcPts val="0"/>
              </a:spcAft>
              <a:buClr>
                <a:schemeClr val="accent1"/>
              </a:buClr>
              <a:buSzPct val="68000"/>
              <a:buFont typeface="Arial" pitchFamily="34" charset="0"/>
              <a:buChar char="•"/>
              <a:tabLst/>
              <a:defRPr/>
            </a:pPr>
            <a:r>
              <a:rPr kumimoji="0" lang="en-IN" sz="200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Reference service for students</a:t>
            </a:r>
          </a:p>
          <a:p>
            <a:pPr marL="365760" marR="0" lvl="0" indent="-256032" algn="just" defTabSz="914400" rtl="0" eaLnBrk="1" fontAlgn="auto" latinLnBrk="0" hangingPunct="1">
              <a:lnSpc>
                <a:spcPct val="170000"/>
              </a:lnSpc>
              <a:spcBef>
                <a:spcPts val="400"/>
              </a:spcBef>
              <a:spcAft>
                <a:spcPts val="0"/>
              </a:spcAft>
              <a:buClr>
                <a:schemeClr val="accent1"/>
              </a:buClr>
              <a:buSzPct val="68000"/>
              <a:buFont typeface="Arial" pitchFamily="34" charset="0"/>
              <a:buChar char="•"/>
              <a:tabLst/>
              <a:defRPr/>
            </a:pPr>
            <a:r>
              <a:rPr kumimoji="0" lang="en-IN" sz="200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Library and reading room rules and regulations.</a:t>
            </a:r>
            <a:endParaRPr kumimoji="0" lang="en-IN" sz="200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714348" y="151830"/>
            <a:ext cx="7772400" cy="749080"/>
          </a:xfrm>
          <a:prstGeom prst="rect">
            <a:avLst/>
          </a:prstGeom>
        </p:spPr>
        <p:txBody>
          <a:bodyP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2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District Collector Mr. Rajesh </a:t>
            </a:r>
            <a:r>
              <a:rPr kumimoji="0" lang="en-US" sz="2200" b="1"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Rana</a:t>
            </a:r>
            <a:r>
              <a:rPr kumimoji="0" lang="en-US" sz="22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in Inaugural Book Exhibition and Career Guidance function.</a:t>
            </a:r>
            <a:endParaRPr kumimoji="0" lang="en-IN" sz="2000" b="1" i="0" u="none" strike="noStrike" kern="1200" cap="none" spc="0" normalizeH="0" baseline="0" noProof="0" dirty="0">
              <a:ln>
                <a:noFill/>
              </a:ln>
              <a:solidFill>
                <a:schemeClr val="tx1"/>
              </a:solidFill>
              <a:effectLst/>
              <a:uLnTx/>
              <a:uFillTx/>
              <a:latin typeface="+mj-lt"/>
              <a:ea typeface="+mj-ea"/>
              <a:cs typeface="+mj-cs"/>
            </a:endParaRPr>
          </a:p>
        </p:txBody>
      </p:sp>
      <p:sp>
        <p:nvSpPr>
          <p:cNvPr id="3" name="Subtitle 2"/>
          <p:cNvSpPr txBox="1">
            <a:spLocks/>
          </p:cNvSpPr>
          <p:nvPr/>
        </p:nvSpPr>
        <p:spPr>
          <a:xfrm>
            <a:off x="785786" y="1928802"/>
            <a:ext cx="7772400" cy="5214974"/>
          </a:xfrm>
          <a:prstGeom prst="rect">
            <a:avLst/>
          </a:prstGeom>
        </p:spPr>
        <p:txBody>
          <a:bodyPr/>
          <a:lstStyle/>
          <a:p>
            <a:pPr marL="365760" marR="0" lvl="0" indent="-256032" algn="just"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n-US" sz="27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endParaRPr>
          </a:p>
          <a:p>
            <a:pPr marL="365760" marR="0" lvl="0" indent="-256032" algn="just"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n-US" sz="27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endParaRPr>
          </a:p>
          <a:p>
            <a:pPr marL="365760" marR="0" lvl="0" indent="-256032" algn="just"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n-US" sz="27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endParaRPr>
          </a:p>
          <a:p>
            <a:pPr marL="365760" marR="0" lvl="0" indent="-256032" algn="just"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n-US" sz="27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endParaRPr>
          </a:p>
          <a:p>
            <a:pPr marL="365760" marR="0" lvl="0" indent="-256032" algn="just"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n-US" sz="27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endParaRPr>
          </a:p>
          <a:p>
            <a:pPr marL="365760" marR="0" lvl="0" indent="-256032" algn="just"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n-US" sz="27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endParaRPr>
          </a:p>
          <a:p>
            <a:pPr marL="365760" marR="0" lvl="0" indent="-256032" algn="just"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n-US" sz="27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endParaRPr>
          </a:p>
          <a:p>
            <a:pPr marL="365760" marR="0" lvl="0" indent="-256032" algn="just"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n-US" sz="27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pic>
        <p:nvPicPr>
          <p:cNvPr id="4" name="Picture 2" descr="E:\PPT PHOTOS\IMG-20220324-WA0047.jpg"/>
          <p:cNvPicPr>
            <a:picLocks noChangeAspect="1" noChangeArrowheads="1"/>
          </p:cNvPicPr>
          <p:nvPr/>
        </p:nvPicPr>
        <p:blipFill>
          <a:blip r:embed="rId2" cstate="print"/>
          <a:srcRect/>
          <a:stretch>
            <a:fillRect/>
          </a:stretch>
        </p:blipFill>
        <p:spPr bwMode="auto">
          <a:xfrm>
            <a:off x="642910" y="991534"/>
            <a:ext cx="3857652" cy="3429024"/>
          </a:xfrm>
          <a:prstGeom prst="rect">
            <a:avLst/>
          </a:prstGeom>
          <a:noFill/>
          <a:ln cmpd="dbl">
            <a:solidFill>
              <a:schemeClr val="tx1"/>
            </a:solidFill>
          </a:ln>
        </p:spPr>
      </p:pic>
      <p:pic>
        <p:nvPicPr>
          <p:cNvPr id="5" name="Picture 2" descr="E:\PPT PHOTOS\IMG-20220324-WA0046.jpg"/>
          <p:cNvPicPr>
            <a:picLocks noChangeAspect="1" noChangeArrowheads="1"/>
          </p:cNvPicPr>
          <p:nvPr/>
        </p:nvPicPr>
        <p:blipFill>
          <a:blip r:embed="rId3" cstate="print"/>
          <a:srcRect/>
          <a:stretch>
            <a:fillRect/>
          </a:stretch>
        </p:blipFill>
        <p:spPr bwMode="auto">
          <a:xfrm>
            <a:off x="4714876" y="1018477"/>
            <a:ext cx="3714776" cy="3357586"/>
          </a:xfrm>
          <a:prstGeom prst="rect">
            <a:avLst/>
          </a:prstGeom>
          <a:ln cmpd="dbl">
            <a:solidFill>
              <a:schemeClr val="tx1"/>
            </a:solidFill>
          </a:ln>
          <a:effectLst>
            <a:outerShdw blurRad="292100" dist="139700" dir="2700000" algn="tl" rotWithShape="0">
              <a:srgbClr val="333333">
                <a:alpha val="65000"/>
              </a:srgbClr>
            </a:outerShdw>
          </a:effectLst>
        </p:spPr>
      </p:pic>
      <p:pic>
        <p:nvPicPr>
          <p:cNvPr id="54274" name="Picture 2" descr="C:\Users\library\Desktop\Photos\4d0fe9d8-19ed-4d9e-8a7e-70d9109d8803.jpg"/>
          <p:cNvPicPr>
            <a:picLocks noChangeAspect="1" noChangeArrowheads="1"/>
          </p:cNvPicPr>
          <p:nvPr/>
        </p:nvPicPr>
        <p:blipFill>
          <a:blip r:embed="rId4"/>
          <a:srcRect/>
          <a:stretch>
            <a:fillRect/>
          </a:stretch>
        </p:blipFill>
        <p:spPr bwMode="auto">
          <a:xfrm>
            <a:off x="419100" y="4543431"/>
            <a:ext cx="3938586" cy="2171717"/>
          </a:xfrm>
          <a:prstGeom prst="rect">
            <a:avLst/>
          </a:prstGeom>
          <a:noFill/>
        </p:spPr>
      </p:pic>
      <p:pic>
        <p:nvPicPr>
          <p:cNvPr id="54275" name="Picture 3" descr="C:\Users\library\Desktop\Photos\73428431-1947-444c-b052-7f2fc3d7a854.jpg"/>
          <p:cNvPicPr>
            <a:picLocks noChangeAspect="1" noChangeArrowheads="1"/>
          </p:cNvPicPr>
          <p:nvPr/>
        </p:nvPicPr>
        <p:blipFill>
          <a:blip r:embed="rId5"/>
          <a:srcRect/>
          <a:stretch>
            <a:fillRect/>
          </a:stretch>
        </p:blipFill>
        <p:spPr bwMode="auto">
          <a:xfrm>
            <a:off x="4652964" y="4514858"/>
            <a:ext cx="3857652" cy="2285992"/>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285729"/>
            <a:ext cx="7772400" cy="928693"/>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2800" b="1" i="0" u="none" strike="noStrike" kern="1200" cap="none" spc="0" normalizeH="0" baseline="0" noProof="0" smtClean="0">
                <a:ln>
                  <a:noFill/>
                </a:ln>
                <a:solidFill>
                  <a:srgbClr val="FF0000"/>
                </a:solidFill>
                <a:effectLst/>
                <a:uLnTx/>
                <a:uFillTx/>
                <a:latin typeface="Times New Roman" pitchFamily="18" charset="0"/>
                <a:ea typeface="+mj-ea"/>
                <a:cs typeface="Times New Roman" pitchFamily="18" charset="0"/>
              </a:rPr>
              <a:t>LIBRARY ORIENTATION PROGRAM </a:t>
            </a:r>
            <a:br>
              <a:rPr kumimoji="0" lang="en-IN" sz="2800" b="1" i="0" u="none" strike="noStrike" kern="1200" cap="none" spc="0" normalizeH="0" baseline="0" noProof="0" smtClean="0">
                <a:ln>
                  <a:noFill/>
                </a:ln>
                <a:solidFill>
                  <a:srgbClr val="FF0000"/>
                </a:solidFill>
                <a:effectLst/>
                <a:uLnTx/>
                <a:uFillTx/>
                <a:latin typeface="Times New Roman" pitchFamily="18" charset="0"/>
                <a:ea typeface="+mj-ea"/>
                <a:cs typeface="Times New Roman" pitchFamily="18" charset="0"/>
              </a:rPr>
            </a:br>
            <a:r>
              <a:rPr kumimoji="0" lang="en-IN" sz="2800" b="1" i="0" u="none" strike="noStrike" kern="1200" cap="none" spc="0" normalizeH="0" baseline="0" noProof="0" smtClean="0">
                <a:ln>
                  <a:noFill/>
                </a:ln>
                <a:solidFill>
                  <a:srgbClr val="FF0000"/>
                </a:solidFill>
                <a:effectLst/>
                <a:uLnTx/>
                <a:uFillTx/>
                <a:latin typeface="Times New Roman" pitchFamily="18" charset="0"/>
                <a:ea typeface="+mj-ea"/>
                <a:cs typeface="Times New Roman" pitchFamily="18" charset="0"/>
              </a:rPr>
              <a:t>SESSION 2021-22</a:t>
            </a:r>
            <a:endParaRPr kumimoji="0" lang="en-IN" sz="30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pic>
        <p:nvPicPr>
          <p:cNvPr id="3" name="Picture 2" descr="E:\PPT PHOTOS\b8aa92a0-9c60-4916-9787-497c37f4a42a.jpg"/>
          <p:cNvPicPr>
            <a:picLocks noChangeAspect="1" noChangeArrowheads="1"/>
          </p:cNvPicPr>
          <p:nvPr/>
        </p:nvPicPr>
        <p:blipFill>
          <a:blip r:embed="rId2" cstate="print"/>
          <a:srcRect/>
          <a:stretch>
            <a:fillRect/>
          </a:stretch>
        </p:blipFill>
        <p:spPr bwMode="auto">
          <a:xfrm>
            <a:off x="4714876" y="1428736"/>
            <a:ext cx="4071966" cy="26432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2" descr="C:\Users\library\Desktop\20da00be-1277-4ed9-8b33-d8c21c0c7819.jpg"/>
          <p:cNvPicPr>
            <a:picLocks noChangeAspect="1" noChangeArrowheads="1"/>
          </p:cNvPicPr>
          <p:nvPr/>
        </p:nvPicPr>
        <p:blipFill>
          <a:blip r:embed="rId3"/>
          <a:srcRect/>
          <a:stretch>
            <a:fillRect/>
          </a:stretch>
        </p:blipFill>
        <p:spPr bwMode="auto">
          <a:xfrm>
            <a:off x="285720" y="4357694"/>
            <a:ext cx="4000528" cy="2428868"/>
          </a:xfrm>
          <a:prstGeom prst="rect">
            <a:avLst/>
          </a:prstGeom>
          <a:ln>
            <a:solidFill>
              <a:schemeClr val="tx1"/>
            </a:solidFill>
          </a:ln>
          <a:effectLst>
            <a:outerShdw blurRad="292100" dist="139700" dir="2700000" algn="tl" rotWithShape="0">
              <a:srgbClr val="333333">
                <a:alpha val="65000"/>
              </a:srgbClr>
            </a:outerShdw>
          </a:effectLst>
        </p:spPr>
      </p:pic>
      <p:pic>
        <p:nvPicPr>
          <p:cNvPr id="5" name="Picture 3" descr="C:\Users\library\Desktop\a24b246c-4d2a-4d88-934f-968ddebb81cd.jpg"/>
          <p:cNvPicPr>
            <a:picLocks noChangeAspect="1" noChangeArrowheads="1"/>
          </p:cNvPicPr>
          <p:nvPr/>
        </p:nvPicPr>
        <p:blipFill>
          <a:blip r:embed="rId4"/>
          <a:srcRect/>
          <a:stretch>
            <a:fillRect/>
          </a:stretch>
        </p:blipFill>
        <p:spPr bwMode="auto">
          <a:xfrm>
            <a:off x="4714876" y="4429132"/>
            <a:ext cx="4095776" cy="2286016"/>
          </a:xfrm>
          <a:prstGeom prst="rect">
            <a:avLst/>
          </a:prstGeom>
          <a:noFill/>
        </p:spPr>
      </p:pic>
      <p:pic>
        <p:nvPicPr>
          <p:cNvPr id="6" name="Picture 4" descr="C:\Users\library\Desktop\83d9af24-2f70-4260-9042-3510ed28cc3d.jpg"/>
          <p:cNvPicPr>
            <a:picLocks noChangeAspect="1" noChangeArrowheads="1"/>
          </p:cNvPicPr>
          <p:nvPr/>
        </p:nvPicPr>
        <p:blipFill>
          <a:blip r:embed="rId5"/>
          <a:srcRect/>
          <a:stretch>
            <a:fillRect/>
          </a:stretch>
        </p:blipFill>
        <p:spPr bwMode="auto">
          <a:xfrm>
            <a:off x="428596" y="1428736"/>
            <a:ext cx="3929090" cy="250033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5728"/>
            <a:ext cx="7772400" cy="714380"/>
          </a:xfrm>
          <a:solidFill>
            <a:srgbClr val="00B050"/>
          </a:solidFill>
          <a:ln>
            <a:solidFill>
              <a:schemeClr val="accent1"/>
            </a:solidFill>
          </a:ln>
        </p:spPr>
        <p:txBody>
          <a:bodyPr>
            <a:noAutofit/>
          </a:bodyPr>
          <a:lstStyle/>
          <a:p>
            <a:pPr algn="ctr"/>
            <a:r>
              <a:rPr lang="en-US" sz="3600" b="0" dirty="0" smtClean="0">
                <a:effectLst/>
                <a:latin typeface="Times New Roman" pitchFamily="18" charset="0"/>
                <a:cs typeface="Times New Roman" pitchFamily="18" charset="0"/>
              </a:rPr>
              <a:t>PUBLIC LIBRARY</a:t>
            </a:r>
            <a:endParaRPr lang="en-IN" sz="3600" b="0" dirty="0">
              <a:effectLst/>
              <a:latin typeface="Times New Roman" pitchFamily="18" charset="0"/>
              <a:cs typeface="Times New Roman" pitchFamily="18" charset="0"/>
            </a:endParaRPr>
          </a:p>
        </p:txBody>
      </p:sp>
      <p:sp>
        <p:nvSpPr>
          <p:cNvPr id="3" name="Subtitle 2"/>
          <p:cNvSpPr>
            <a:spLocks noGrp="1"/>
          </p:cNvSpPr>
          <p:nvPr>
            <p:ph type="subTitle" idx="1"/>
          </p:nvPr>
        </p:nvSpPr>
        <p:spPr>
          <a:xfrm>
            <a:off x="285720" y="1214422"/>
            <a:ext cx="8572560" cy="5357850"/>
          </a:xfrm>
        </p:spPr>
        <p:txBody>
          <a:bodyPr>
            <a:normAutofit fontScale="62500" lnSpcReduction="20000"/>
          </a:bodyPr>
          <a:lstStyle/>
          <a:p>
            <a:pPr algn="just">
              <a:lnSpc>
                <a:spcPct val="220000"/>
              </a:lnSpc>
            </a:pPr>
            <a:r>
              <a:rPr lang="en-US" sz="4000" b="1" dirty="0" smtClean="0">
                <a:latin typeface="Times New Roman" pitchFamily="18" charset="0"/>
                <a:cs typeface="Times New Roman" pitchFamily="18" charset="0"/>
              </a:rPr>
              <a:t>Distinguished Feature of  The College Library :- </a:t>
            </a:r>
          </a:p>
          <a:p>
            <a:pPr algn="just">
              <a:lnSpc>
                <a:spcPct val="170000"/>
              </a:lnSpc>
            </a:pPr>
            <a:r>
              <a:rPr lang="en-US" sz="3200" dirty="0" smtClean="0">
                <a:latin typeface="Times New Roman" pitchFamily="18" charset="0"/>
                <a:cs typeface="Times New Roman" pitchFamily="18" charset="0"/>
              </a:rPr>
              <a:t>Swami </a:t>
            </a:r>
            <a:r>
              <a:rPr lang="en-US" sz="3200" dirty="0" err="1" smtClean="0">
                <a:latin typeface="Times New Roman" pitchFamily="18" charset="0"/>
                <a:cs typeface="Times New Roman" pitchFamily="18" charset="0"/>
              </a:rPr>
              <a:t>Vivekanand</a:t>
            </a:r>
            <a:r>
              <a:rPr lang="en-US" sz="3200" dirty="0" smtClean="0">
                <a:latin typeface="Times New Roman" pitchFamily="18" charset="0"/>
                <a:cs typeface="Times New Roman" pitchFamily="18" charset="0"/>
              </a:rPr>
              <a:t> Library Provides Facility of Public Library. This Central library of lead College in </a:t>
            </a:r>
            <a:r>
              <a:rPr lang="en-US" sz="3200" dirty="0" err="1" smtClean="0">
                <a:latin typeface="Times New Roman" pitchFamily="18" charset="0"/>
                <a:cs typeface="Times New Roman" pitchFamily="18" charset="0"/>
              </a:rPr>
              <a:t>Balod</a:t>
            </a:r>
            <a:r>
              <a:rPr lang="en-US" sz="3200" dirty="0" smtClean="0">
                <a:latin typeface="Times New Roman" pitchFamily="18" charset="0"/>
                <a:cs typeface="Times New Roman" pitchFamily="18" charset="0"/>
              </a:rPr>
              <a:t> District caters to the need of Common citizens, officers and Administrative officers keeping interest in reading and Literature.</a:t>
            </a:r>
            <a:endParaRPr lang="en-IN" sz="3200" dirty="0" smtClean="0">
              <a:latin typeface="Times New Roman" pitchFamily="18" charset="0"/>
              <a:cs typeface="Times New Roman" pitchFamily="18" charset="0"/>
            </a:endParaRPr>
          </a:p>
          <a:p>
            <a:pPr algn="just">
              <a:lnSpc>
                <a:spcPct val="170000"/>
              </a:lnSpc>
            </a:pPr>
            <a:r>
              <a:rPr lang="en-US" sz="3200" dirty="0" smtClean="0">
                <a:latin typeface="Times New Roman" pitchFamily="18" charset="0"/>
                <a:cs typeface="Times New Roman" pitchFamily="18" charset="0"/>
              </a:rPr>
              <a:t>	Thus Library imparts facility and fulfils demand of all public belonging to above mentioned different category. Service of Providing referred books and reading room is open to readers according to Time table Schedule. </a:t>
            </a:r>
          </a:p>
          <a:p>
            <a:pPr algn="just">
              <a:lnSpc>
                <a:spcPct val="170000"/>
              </a:lnSpc>
            </a:pPr>
            <a:r>
              <a:rPr lang="en-US" sz="3200" b="1" dirty="0" smtClean="0">
                <a:latin typeface="Times New Roman" pitchFamily="18" charset="0"/>
                <a:cs typeface="Times New Roman" pitchFamily="18" charset="0"/>
              </a:rPr>
              <a:t>Public Library Timings 3.00pm to 5.00pm.</a:t>
            </a:r>
            <a:endParaRPr lang="en-IN" sz="3200" b="1" dirty="0" smtClean="0">
              <a:latin typeface="Times New Roman" pitchFamily="18" charset="0"/>
              <a:cs typeface="Times New Roman" pitchFamily="18" charset="0"/>
            </a:endParaRPr>
          </a:p>
          <a:p>
            <a:pPr algn="just"/>
            <a:endParaRPr lang="en-IN"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ctrTitle"/>
          </p:nvPr>
        </p:nvSpPr>
        <p:spPr>
          <a:xfrm>
            <a:off x="685800" y="214290"/>
            <a:ext cx="7772400" cy="747713"/>
          </a:xfrm>
          <a:solidFill>
            <a:srgbClr val="00B050"/>
          </a:solidFill>
          <a:ln>
            <a:solidFill>
              <a:schemeClr val="accent1"/>
            </a:solidFill>
          </a:ln>
        </p:spPr>
        <p:txBody>
          <a:bodyPr>
            <a:noAutofit/>
          </a:bodyPr>
          <a:lstStyle/>
          <a:p>
            <a:pPr algn="ctr"/>
            <a:r>
              <a:rPr lang="en-US" sz="3600" b="0" dirty="0" smtClean="0">
                <a:effectLst/>
                <a:latin typeface="Times New Roman" pitchFamily="18" charset="0"/>
                <a:cs typeface="Times New Roman" pitchFamily="18" charset="0"/>
              </a:rPr>
              <a:t>PUBLIC LIBRARY</a:t>
            </a:r>
            <a:endParaRPr lang="en-IN" sz="3600" b="0" dirty="0">
              <a:effectLst/>
              <a:latin typeface="Times New Roman" pitchFamily="18" charset="0"/>
              <a:cs typeface="Times New Roman" pitchFamily="18" charset="0"/>
            </a:endParaRPr>
          </a:p>
        </p:txBody>
      </p:sp>
      <p:pic>
        <p:nvPicPr>
          <p:cNvPr id="5" name="Picture 4" descr="C:\Users\library\Downloads\8C347DFA-329A-4584-9D80-FA1E378AE2E0 (1).JPG"/>
          <p:cNvPicPr/>
          <p:nvPr/>
        </p:nvPicPr>
        <p:blipFill>
          <a:blip r:embed="rId2" cstate="print"/>
          <a:srcRect/>
          <a:stretch>
            <a:fillRect/>
          </a:stretch>
        </p:blipFill>
        <p:spPr bwMode="auto">
          <a:xfrm rot="16200000">
            <a:off x="714348" y="1643050"/>
            <a:ext cx="3571900" cy="41434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descr="C:\Users\library\Desktop\Photos\138b5f39-194c-4d92-aceb-aac5bcbf1afe.jpg"/>
          <p:cNvPicPr>
            <a:picLocks noChangeAspect="1" noChangeArrowheads="1"/>
          </p:cNvPicPr>
          <p:nvPr/>
        </p:nvPicPr>
        <p:blipFill>
          <a:blip r:embed="rId3"/>
          <a:srcRect/>
          <a:stretch>
            <a:fillRect/>
          </a:stretch>
        </p:blipFill>
        <p:spPr bwMode="auto">
          <a:xfrm>
            <a:off x="4714876" y="2000240"/>
            <a:ext cx="3714776" cy="37147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685800" y="214290"/>
            <a:ext cx="7772400" cy="747713"/>
          </a:xfrm>
          <a:prstGeom prst="rect">
            <a:avLst/>
          </a:prstGeom>
          <a:solidFill>
            <a:srgbClr val="00B050"/>
          </a:solidFill>
          <a:ln>
            <a:solidFill>
              <a:schemeClr val="accent1"/>
            </a:solidFill>
          </a:ln>
        </p:spPr>
        <p:txBody>
          <a:bodyPr vert="horz" anchor="b">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smtClean="0">
                <a:ln>
                  <a:noFill/>
                </a:ln>
                <a:solidFill>
                  <a:schemeClr val="tx2"/>
                </a:solidFill>
                <a:effectLst/>
                <a:uLnTx/>
                <a:uFillTx/>
                <a:latin typeface="Times New Roman" pitchFamily="18" charset="0"/>
                <a:ea typeface="+mj-ea"/>
                <a:cs typeface="Times New Roman" pitchFamily="18" charset="0"/>
              </a:rPr>
              <a:t>PUBLIC LIBRARY</a:t>
            </a:r>
            <a:endParaRPr kumimoji="0" lang="en-IN" sz="3600" b="0" i="0" u="none" strike="noStrike" kern="120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pic>
        <p:nvPicPr>
          <p:cNvPr id="1029" name="Picture 5" descr="C:\Users\library\Desktop\Photos\IMG_20220823_112506.jpg"/>
          <p:cNvPicPr>
            <a:picLocks noChangeAspect="1" noChangeArrowheads="1"/>
          </p:cNvPicPr>
          <p:nvPr/>
        </p:nvPicPr>
        <p:blipFill>
          <a:blip r:embed="rId2" cstate="print"/>
          <a:srcRect/>
          <a:stretch>
            <a:fillRect/>
          </a:stretch>
        </p:blipFill>
        <p:spPr bwMode="auto">
          <a:xfrm>
            <a:off x="500034" y="1714488"/>
            <a:ext cx="3929090" cy="4071966"/>
          </a:xfrm>
          <a:prstGeom prst="roundRect">
            <a:avLst>
              <a:gd name="adj" fmla="val 8594"/>
            </a:avLst>
          </a:prstGeom>
          <a:solidFill>
            <a:srgbClr val="FFFFFF">
              <a:shade val="85000"/>
            </a:srgbClr>
          </a:solidFill>
          <a:ln>
            <a:solidFill>
              <a:schemeClr val="tx1"/>
            </a:solidFill>
          </a:ln>
          <a:effectLst>
            <a:reflection blurRad="12700" stA="38000" endPos="28000" dist="5000" dir="5400000" sy="-100000" algn="bl" rotWithShape="0"/>
          </a:effectLst>
        </p:spPr>
      </p:pic>
      <p:pic>
        <p:nvPicPr>
          <p:cNvPr id="1030" name="Picture 6" descr="C:\Users\library\Desktop\Photos\IMG20220806152206.jpg"/>
          <p:cNvPicPr>
            <a:picLocks noChangeAspect="1" noChangeArrowheads="1"/>
          </p:cNvPicPr>
          <p:nvPr/>
        </p:nvPicPr>
        <p:blipFill>
          <a:blip r:embed="rId3" cstate="print"/>
          <a:srcRect/>
          <a:stretch>
            <a:fillRect/>
          </a:stretch>
        </p:blipFill>
        <p:spPr bwMode="auto">
          <a:xfrm>
            <a:off x="4929190" y="1785926"/>
            <a:ext cx="3786214" cy="3929090"/>
          </a:xfrm>
          <a:prstGeom prst="roundRect">
            <a:avLst>
              <a:gd name="adj" fmla="val 8594"/>
            </a:avLst>
          </a:prstGeom>
          <a:solidFill>
            <a:srgbClr val="FFFFFF">
              <a:shade val="85000"/>
            </a:srgbClr>
          </a:solidFill>
          <a:ln cmpd="dbl">
            <a:solidFill>
              <a:schemeClr val="tx1"/>
            </a:solidFill>
          </a:ln>
          <a:effectLst>
            <a:reflection blurRad="12700" stA="38000" endPos="28000" dist="5000" dir="5400000" sy="-100000" algn="bl" rotWithShape="0"/>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616024" y="0"/>
            <a:ext cx="7772400" cy="1143008"/>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sng" strike="noStrike" kern="1200" cap="none" spc="0" normalizeH="0" baseline="0" noProof="0" dirty="0" smtClean="0">
                <a:ln>
                  <a:noFill/>
                </a:ln>
                <a:solidFill>
                  <a:srgbClr val="002060"/>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LIBRARY COLLECTION </a:t>
            </a:r>
            <a:br>
              <a:rPr kumimoji="0" lang="en-US" sz="2400" b="1" i="0" u="sng" strike="noStrike" kern="1200" cap="none" spc="0" normalizeH="0" baseline="0" noProof="0" dirty="0" smtClean="0">
                <a:ln>
                  <a:noFill/>
                </a:ln>
                <a:solidFill>
                  <a:srgbClr val="002060"/>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br>
            <a:r>
              <a:rPr kumimoji="0" lang="en-US" sz="2400" b="1" i="0" u="sng" strike="noStrike" kern="1200" cap="none" spc="0" normalizeH="0" baseline="0" noProof="0" dirty="0" smtClean="0">
                <a:ln>
                  <a:noFill/>
                </a:ln>
                <a:solidFill>
                  <a:srgbClr val="002060"/>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READING ROOM (Opening 2011)</a:t>
            </a:r>
            <a:endParaRPr kumimoji="0" lang="en-IN" sz="2400" b="1" i="0" u="none" strike="noStrike" kern="1200" cap="none" spc="0" normalizeH="0" baseline="0" noProof="0" dirty="0">
              <a:ln>
                <a:noFill/>
              </a:ln>
              <a:solidFill>
                <a:srgbClr val="002060"/>
              </a:solidFill>
              <a:effectLst>
                <a:outerShdw blurRad="31750" dist="25400" dir="5400000" algn="tl" rotWithShape="0">
                  <a:srgbClr val="000000">
                    <a:alpha val="25000"/>
                  </a:srgbClr>
                </a:outerShdw>
              </a:effectLst>
              <a:uLnTx/>
              <a:uFillTx/>
              <a:latin typeface="+mj-lt"/>
              <a:ea typeface="+mj-ea"/>
              <a:cs typeface="+mj-cs"/>
            </a:endParaRPr>
          </a:p>
        </p:txBody>
      </p:sp>
      <p:pic>
        <p:nvPicPr>
          <p:cNvPr id="3" name="Picture 2" descr="E:\PPT PHOTOS\IMG_20220328_134539.jpg"/>
          <p:cNvPicPr>
            <a:picLocks noChangeAspect="1" noChangeArrowheads="1"/>
          </p:cNvPicPr>
          <p:nvPr/>
        </p:nvPicPr>
        <p:blipFill>
          <a:blip r:embed="rId2" cstate="print"/>
          <a:srcRect/>
          <a:stretch>
            <a:fillRect/>
          </a:stretch>
        </p:blipFill>
        <p:spPr bwMode="auto">
          <a:xfrm>
            <a:off x="1857356" y="804224"/>
            <a:ext cx="5032010" cy="5482296"/>
          </a:xfrm>
          <a:prstGeom prst="rect">
            <a:avLst/>
          </a:prstGeom>
          <a:ln>
            <a:noFill/>
          </a:ln>
          <a:effectLst>
            <a:softEdge rad="112500"/>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3042" y="428604"/>
            <a:ext cx="6429420" cy="642942"/>
          </a:xfrm>
          <a:solidFill>
            <a:srgbClr val="FFFF00"/>
          </a:solidFill>
        </p:spPr>
        <p:txBody>
          <a:bodyPr>
            <a:normAutofit fontScale="90000"/>
          </a:bodyPr>
          <a:lstStyle/>
          <a:p>
            <a:pPr algn="ctr"/>
            <a:r>
              <a:rPr lang="en-US"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r>
            <a:br>
              <a:rPr lang="en-US"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r>
              <a:rPr lang="en-US"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r>
            <a:br>
              <a:rPr lang="en-US"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r>
              <a:rPr lang="en-US"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r>
            <a:br>
              <a:rPr lang="en-US"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r>
              <a:rPr lang="en-US"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r>
            <a:br>
              <a:rPr lang="en-US"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r>
              <a:rPr lang="en-US"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r>
            <a:br>
              <a:rPr lang="en-US"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r>
              <a:rPr lang="en-US"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r>
            <a:br>
              <a:rPr lang="en-US"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r>
              <a:rPr lang="en-US"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r>
            <a:br>
              <a:rPr lang="en-US"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r>
              <a:rPr lang="en-US"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r>
            <a:br>
              <a:rPr lang="en-US"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r>
              <a:rPr lang="en-US" sz="40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FUTURE PLAN OF LIBRARY</a:t>
            </a:r>
            <a:endParaRPr lang="en-IN" sz="40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685800" y="1500174"/>
            <a:ext cx="7772400" cy="4929222"/>
          </a:xfrm>
        </p:spPr>
        <p:txBody>
          <a:bodyPr/>
          <a:lstStyle/>
          <a:p>
            <a:pPr algn="just">
              <a:lnSpc>
                <a:spcPct val="150000"/>
              </a:lnSpc>
              <a:buFont typeface="Wingdings" pitchFamily="2" charset="2"/>
              <a:buChar char="Ø"/>
            </a:pPr>
            <a:r>
              <a:rPr lang="en-US" sz="2000" dirty="0" smtClean="0">
                <a:latin typeface="Times New Roman" pitchFamily="18" charset="0"/>
                <a:cs typeface="Times New Roman" pitchFamily="18" charset="0"/>
              </a:rPr>
              <a:t> Fully automation of library.</a:t>
            </a:r>
          </a:p>
          <a:p>
            <a:pPr algn="just">
              <a:lnSpc>
                <a:spcPct val="150000"/>
              </a:lnSpc>
              <a:buFont typeface="Wingdings" pitchFamily="2" charset="2"/>
              <a:buChar char="Ø"/>
            </a:pPr>
            <a:r>
              <a:rPr lang="en-US" sz="2000" dirty="0" smtClean="0">
                <a:latin typeface="Times New Roman" pitchFamily="18" charset="0"/>
                <a:cs typeface="Times New Roman" pitchFamily="18" charset="0"/>
              </a:rPr>
              <a:t>Motivate students and staff  to inculcate reading habits available though </a:t>
            </a:r>
          </a:p>
          <a:p>
            <a:pPr algn="just">
              <a:lnSpc>
                <a:spcPct val="150000"/>
              </a:lnSpc>
            </a:pPr>
            <a:r>
              <a:rPr lang="en-US" sz="2000" dirty="0" smtClean="0">
                <a:latin typeface="Times New Roman" pitchFamily="18" charset="0"/>
                <a:cs typeface="Times New Roman" pitchFamily="18" charset="0"/>
              </a:rPr>
              <a:t>E-Resource.</a:t>
            </a:r>
          </a:p>
          <a:p>
            <a:pPr algn="just">
              <a:lnSpc>
                <a:spcPct val="150000"/>
              </a:lnSpc>
              <a:buFont typeface="Wingdings" pitchFamily="2" charset="2"/>
              <a:buChar char="Ø"/>
            </a:pPr>
            <a:r>
              <a:rPr lang="en-US" sz="2000" dirty="0" smtClean="0">
                <a:latin typeface="Times New Roman" pitchFamily="18" charset="0"/>
                <a:cs typeface="Times New Roman" pitchFamily="18" charset="0"/>
              </a:rPr>
              <a:t>Frequent organization of orientation Program for upgrading students and staff for using E-Resources.</a:t>
            </a:r>
          </a:p>
          <a:p>
            <a:pPr algn="just">
              <a:lnSpc>
                <a:spcPct val="150000"/>
              </a:lnSpc>
              <a:buFont typeface="Wingdings" pitchFamily="2" charset="2"/>
              <a:buChar char="Ø"/>
            </a:pPr>
            <a:r>
              <a:rPr lang="en-US" sz="2000" dirty="0" smtClean="0">
                <a:latin typeface="Times New Roman" pitchFamily="18" charset="0"/>
                <a:cs typeface="Times New Roman" pitchFamily="18" charset="0"/>
              </a:rPr>
              <a:t>In future if college opens research center in different department, Library Shall abide to fulfill the needs of research work.</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1438"/>
            <a:ext cx="7772400" cy="1000108"/>
          </a:xfrm>
          <a:solidFill>
            <a:srgbClr val="00B050"/>
          </a:solidFill>
        </p:spPr>
        <p:txBody>
          <a:bodyPr>
            <a:noAutofit/>
          </a:bodyPr>
          <a:lstStyle/>
          <a:p>
            <a:pPr algn="ctr"/>
            <a:r>
              <a:rPr lang="en-US" sz="3300" b="0" dirty="0" smtClean="0">
                <a:effectLst/>
                <a:latin typeface="Times New Roman" pitchFamily="18" charset="0"/>
                <a:cs typeface="Times New Roman" pitchFamily="18" charset="0"/>
              </a:rPr>
              <a:t>DEPARTMENT OF LIBRARY for Supporting  Staff </a:t>
            </a:r>
            <a:endParaRPr lang="en-IN" sz="3300" b="0" dirty="0">
              <a:effectLst/>
              <a:latin typeface="Times New Roman" pitchFamily="18" charset="0"/>
              <a:cs typeface="Times New Roman" pitchFamily="18" charset="0"/>
            </a:endParaRPr>
          </a:p>
        </p:txBody>
      </p:sp>
      <p:graphicFrame>
        <p:nvGraphicFramePr>
          <p:cNvPr id="10" name="Table 9"/>
          <p:cNvGraphicFramePr>
            <a:graphicFrameLocks noGrp="1"/>
          </p:cNvGraphicFramePr>
          <p:nvPr/>
        </p:nvGraphicFramePr>
        <p:xfrm>
          <a:off x="677834" y="1146164"/>
          <a:ext cx="7966132" cy="5140356"/>
        </p:xfrm>
        <a:graphic>
          <a:graphicData uri="http://schemas.openxmlformats.org/drawingml/2006/table">
            <a:tbl>
              <a:tblPr firstRow="1" bandRow="1">
                <a:tableStyleId>{5C22544A-7EE6-4342-B048-85BDC9FD1C3A}</a:tableStyleId>
              </a:tblPr>
              <a:tblGrid>
                <a:gridCol w="4089504"/>
                <a:gridCol w="3876628"/>
              </a:tblGrid>
              <a:tr h="2627293">
                <a:tc>
                  <a:txBody>
                    <a:bodyPr/>
                    <a:lstStyle/>
                    <a:p>
                      <a:endParaRPr lang="en-US" dirty="0" smtClean="0"/>
                    </a:p>
                    <a:p>
                      <a:endParaRPr lang="en-US" dirty="0" smtClean="0"/>
                    </a:p>
                    <a:p>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Gaukaran</a:t>
                      </a:r>
                      <a:r>
                        <a:rPr lang="en-US" baseline="0" dirty="0" smtClean="0">
                          <a:latin typeface="Times New Roman" pitchFamily="18" charset="0"/>
                          <a:cs typeface="Times New Roman" pitchFamily="18" charset="0"/>
                        </a:rPr>
                        <a:t> Prasad</a:t>
                      </a:r>
                      <a:endParaRPr lang="en-US" dirty="0" smtClean="0">
                        <a:latin typeface="Times New Roman" pitchFamily="18" charset="0"/>
                        <a:cs typeface="Times New Roman" pitchFamily="18" charset="0"/>
                      </a:endParaRPr>
                    </a:p>
                    <a:p>
                      <a:r>
                        <a:rPr lang="en-US" sz="1200" dirty="0" smtClean="0">
                          <a:latin typeface="Times New Roman" pitchFamily="18" charset="0"/>
                          <a:cs typeface="Times New Roman" pitchFamily="18" charset="0"/>
                        </a:rPr>
                        <a:t>                                       DATA ENTRY OPERATOR ( JBS)</a:t>
                      </a:r>
                    </a:p>
                    <a:p>
                      <a:pPr algn="just"/>
                      <a:r>
                        <a:rPr lang="en-US" sz="1200" dirty="0" smtClean="0">
                          <a:latin typeface="Times New Roman" pitchFamily="18" charset="0"/>
                          <a:cs typeface="Times New Roman" pitchFamily="18" charset="0"/>
                        </a:rPr>
                        <a:t>                                                ITI </a:t>
                      </a:r>
                      <a:r>
                        <a:rPr lang="en-US" sz="1200" dirty="0" err="1" smtClean="0">
                          <a:latin typeface="Times New Roman" pitchFamily="18" charset="0"/>
                          <a:cs typeface="Times New Roman" pitchFamily="18" charset="0"/>
                        </a:rPr>
                        <a:t>Copa</a:t>
                      </a:r>
                      <a:r>
                        <a:rPr lang="en-US" sz="1200" dirty="0" smtClean="0">
                          <a:latin typeface="Times New Roman" pitchFamily="18" charset="0"/>
                          <a:cs typeface="Times New Roman" pitchFamily="18" charset="0"/>
                        </a:rPr>
                        <a:t>, ITI</a:t>
                      </a:r>
                      <a:r>
                        <a:rPr lang="en-US" sz="1200" baseline="0" dirty="0" smtClean="0">
                          <a:latin typeface="Times New Roman" pitchFamily="18" charset="0"/>
                          <a:cs typeface="Times New Roman" pitchFamily="18" charset="0"/>
                        </a:rPr>
                        <a:t> Wireman,</a:t>
                      </a:r>
                    </a:p>
                    <a:p>
                      <a:pPr algn="just"/>
                      <a:r>
                        <a:rPr lang="en-US" sz="1200" dirty="0" smtClean="0">
                          <a:latin typeface="Times New Roman" pitchFamily="18" charset="0"/>
                          <a:cs typeface="Times New Roman" pitchFamily="18" charset="0"/>
                        </a:rPr>
                        <a:t>                                                 MA Geography</a:t>
                      </a:r>
                      <a:endParaRPr lang="en-IN" sz="1200" dirty="0">
                        <a:latin typeface="Times New Roman" pitchFamily="18" charset="0"/>
                        <a:cs typeface="Times New Roman" pitchFamily="18" charset="0"/>
                      </a:endParaRPr>
                    </a:p>
                  </a:txBody>
                  <a:tcPr/>
                </a:tc>
                <a:tc>
                  <a:txBody>
                    <a:bodyPr/>
                    <a:lstStyle/>
                    <a:p>
                      <a:pPr algn="ctr"/>
                      <a:endParaRPr lang="en-US" dirty="0" smtClean="0">
                        <a:latin typeface="Times New Roman" pitchFamily="18" charset="0"/>
                        <a:cs typeface="Times New Roman" pitchFamily="18" charset="0"/>
                      </a:endParaRPr>
                    </a:p>
                    <a:p>
                      <a:pPr algn="ctr"/>
                      <a:endParaRPr lang="en-US" dirty="0" smtClean="0">
                        <a:latin typeface="Times New Roman" pitchFamily="18" charset="0"/>
                        <a:cs typeface="Times New Roman" pitchFamily="18" charset="0"/>
                      </a:endParaRPr>
                    </a:p>
                    <a:p>
                      <a:pPr algn="ctr"/>
                      <a:r>
                        <a:rPr lang="en-US" baseline="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Smt. </a:t>
                      </a:r>
                      <a:r>
                        <a:rPr lang="en-US" dirty="0" err="1" smtClean="0">
                          <a:latin typeface="Times New Roman" pitchFamily="18" charset="0"/>
                          <a:cs typeface="Times New Roman" pitchFamily="18" charset="0"/>
                        </a:rPr>
                        <a:t>Rekha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Bhardwaj</a:t>
                      </a:r>
                      <a:endParaRPr lang="en-US" dirty="0" smtClean="0">
                        <a:latin typeface="Times New Roman" pitchFamily="18" charset="0"/>
                        <a:cs typeface="Times New Roman" pitchFamily="18" charset="0"/>
                      </a:endParaRPr>
                    </a:p>
                    <a:p>
                      <a:pPr algn="ctr"/>
                      <a:r>
                        <a:rPr lang="en-IN" sz="1200" dirty="0" smtClean="0">
                          <a:latin typeface="Times New Roman" pitchFamily="18" charset="0"/>
                          <a:cs typeface="Times New Roman" pitchFamily="18" charset="0"/>
                        </a:rPr>
                        <a:t>                             BOOK LIFTER ( JBS)</a:t>
                      </a:r>
                    </a:p>
                    <a:p>
                      <a:pPr algn="ctr"/>
                      <a:r>
                        <a:rPr lang="en-US" sz="1200" dirty="0" smtClean="0">
                          <a:latin typeface="Times New Roman" pitchFamily="18" charset="0"/>
                          <a:cs typeface="Times New Roman" pitchFamily="18" charset="0"/>
                        </a:rPr>
                        <a:t>                         Graduation</a:t>
                      </a:r>
                      <a:r>
                        <a:rPr lang="en-US" sz="1200" baseline="0" dirty="0" smtClean="0">
                          <a:latin typeface="Times New Roman" pitchFamily="18" charset="0"/>
                          <a:cs typeface="Times New Roman" pitchFamily="18" charset="0"/>
                        </a:rPr>
                        <a:t> (BA)</a:t>
                      </a:r>
                      <a:endParaRPr lang="en-IN" sz="1200" dirty="0">
                        <a:latin typeface="Times New Roman" pitchFamily="18" charset="0"/>
                        <a:cs typeface="Times New Roman" pitchFamily="18" charset="0"/>
                      </a:endParaRPr>
                    </a:p>
                  </a:txBody>
                  <a:tcPr/>
                </a:tc>
              </a:tr>
              <a:tr h="2513063">
                <a:tc>
                  <a:txBody>
                    <a:bodyPr/>
                    <a:lstStyle/>
                    <a:p>
                      <a:endParaRPr lang="en-US" dirty="0" smtClean="0"/>
                    </a:p>
                    <a:p>
                      <a:r>
                        <a:rPr lang="en-US" dirty="0" smtClean="0"/>
                        <a:t>       </a:t>
                      </a:r>
                    </a:p>
                    <a:p>
                      <a:r>
                        <a:rPr lang="en-US" dirty="0" smtClean="0"/>
                        <a:t>                         </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Miss.Priya</a:t>
                      </a:r>
                      <a:r>
                        <a:rPr lang="en-US" baseline="0" dirty="0" smtClean="0">
                          <a:latin typeface="Times New Roman" pitchFamily="18" charset="0"/>
                          <a:cs typeface="Times New Roman" pitchFamily="18" charset="0"/>
                        </a:rPr>
                        <a:t> </a:t>
                      </a:r>
                      <a:r>
                        <a:rPr lang="en-US" baseline="0" dirty="0" err="1" smtClean="0">
                          <a:latin typeface="Times New Roman" pitchFamily="18" charset="0"/>
                          <a:cs typeface="Times New Roman" pitchFamily="18" charset="0"/>
                        </a:rPr>
                        <a:t>Yadav</a:t>
                      </a:r>
                      <a:endParaRPr lang="en-US" baseline="0" dirty="0" smtClean="0">
                        <a:latin typeface="Times New Roman" pitchFamily="18" charset="0"/>
                        <a:cs typeface="Times New Roman" pitchFamily="18" charset="0"/>
                      </a:endParaRPr>
                    </a:p>
                    <a:p>
                      <a:r>
                        <a:rPr lang="en-US" baseline="0" dirty="0" smtClean="0">
                          <a:latin typeface="Times New Roman" pitchFamily="18" charset="0"/>
                          <a:cs typeface="Times New Roman" pitchFamily="18" charset="0"/>
                        </a:rPr>
                        <a:t>                                 </a:t>
                      </a:r>
                      <a:r>
                        <a:rPr lang="en-US" sz="1300" baseline="0" dirty="0" smtClean="0">
                          <a:latin typeface="Times New Roman" pitchFamily="18" charset="0"/>
                          <a:cs typeface="Times New Roman" pitchFamily="18" charset="0"/>
                        </a:rPr>
                        <a:t>Asst. </a:t>
                      </a:r>
                      <a:r>
                        <a:rPr lang="en-US" sz="1300" baseline="0" dirty="0" err="1" smtClean="0">
                          <a:latin typeface="Times New Roman" pitchFamily="18" charset="0"/>
                          <a:cs typeface="Times New Roman" pitchFamily="18" charset="0"/>
                        </a:rPr>
                        <a:t>Laibraian</a:t>
                      </a:r>
                      <a:r>
                        <a:rPr lang="en-US" sz="1300" baseline="0" dirty="0" smtClean="0">
                          <a:latin typeface="Times New Roman" pitchFamily="18" charset="0"/>
                          <a:cs typeface="Times New Roman" pitchFamily="18" charset="0"/>
                        </a:rPr>
                        <a:t> ( JB)</a:t>
                      </a:r>
                    </a:p>
                    <a:p>
                      <a:r>
                        <a:rPr lang="en-US" sz="1300" baseline="0" dirty="0" smtClean="0">
                          <a:latin typeface="Times New Roman" pitchFamily="18" charset="0"/>
                          <a:cs typeface="Times New Roman" pitchFamily="18" charset="0"/>
                        </a:rPr>
                        <a:t>                                             MA Hindi, ITI </a:t>
                      </a:r>
                      <a:r>
                        <a:rPr lang="en-US" sz="1300" baseline="0" dirty="0" err="1" smtClean="0">
                          <a:latin typeface="Times New Roman" pitchFamily="18" charset="0"/>
                          <a:cs typeface="Times New Roman" pitchFamily="18" charset="0"/>
                        </a:rPr>
                        <a:t>Copa</a:t>
                      </a:r>
                      <a:endParaRPr lang="en-IN" sz="1300" dirty="0">
                        <a:latin typeface="Times New Roman" pitchFamily="18" charset="0"/>
                        <a:cs typeface="Times New Roman" pitchFamily="18" charset="0"/>
                      </a:endParaRPr>
                    </a:p>
                  </a:txBody>
                  <a:tcPr/>
                </a:tc>
                <a:tc>
                  <a:txBody>
                    <a:bodyPr/>
                    <a:lstStyle/>
                    <a:p>
                      <a:endParaRPr lang="en-US" dirty="0" smtClean="0"/>
                    </a:p>
                    <a:p>
                      <a:endParaRPr lang="en-US" dirty="0" smtClean="0"/>
                    </a:p>
                    <a:p>
                      <a:r>
                        <a:rPr lang="en-US" dirty="0" smtClean="0">
                          <a:latin typeface="Times New Roman" pitchFamily="18" charset="0"/>
                          <a:cs typeface="Times New Roman" pitchFamily="18" charset="0"/>
                        </a:rPr>
                        <a:t>                       Mr. </a:t>
                      </a:r>
                      <a:r>
                        <a:rPr lang="en-US" dirty="0" err="1" smtClean="0">
                          <a:latin typeface="Times New Roman" pitchFamily="18" charset="0"/>
                          <a:cs typeface="Times New Roman" pitchFamily="18" charset="0"/>
                        </a:rPr>
                        <a:t>Keshav</a:t>
                      </a:r>
                      <a:r>
                        <a:rPr lang="en-US" dirty="0" smtClean="0">
                          <a:latin typeface="Times New Roman" pitchFamily="18" charset="0"/>
                          <a:cs typeface="Times New Roman" pitchFamily="18" charset="0"/>
                        </a:rPr>
                        <a:t> Ram </a:t>
                      </a:r>
                      <a:r>
                        <a:rPr lang="en-US" dirty="0" err="1" smtClean="0">
                          <a:latin typeface="Times New Roman" pitchFamily="18" charset="0"/>
                          <a:cs typeface="Times New Roman" pitchFamily="18" charset="0"/>
                        </a:rPr>
                        <a:t>Sahu</a:t>
                      </a:r>
                      <a:endParaRPr lang="en-US" dirty="0" smtClean="0">
                        <a:latin typeface="Times New Roman" pitchFamily="18" charset="0"/>
                        <a:cs typeface="Times New Roman" pitchFamily="18" charset="0"/>
                      </a:endParaRPr>
                    </a:p>
                    <a:p>
                      <a:r>
                        <a:rPr lang="en-US" sz="1200" dirty="0" smtClean="0">
                          <a:latin typeface="Times New Roman" pitchFamily="18" charset="0"/>
                          <a:cs typeface="Times New Roman" pitchFamily="18" charset="0"/>
                        </a:rPr>
                        <a:t>                                             PEON ( JBS)</a:t>
                      </a:r>
                    </a:p>
                    <a:p>
                      <a:r>
                        <a:rPr lang="en-US" dirty="0" smtClean="0">
                          <a:latin typeface="Times New Roman" pitchFamily="18" charset="0"/>
                          <a:cs typeface="Times New Roman" pitchFamily="18" charset="0"/>
                        </a:rPr>
                        <a:t>                              12</a:t>
                      </a:r>
                      <a:r>
                        <a:rPr lang="en-US" baseline="30000" dirty="0" smtClean="0">
                          <a:latin typeface="Times New Roman" pitchFamily="18" charset="0"/>
                          <a:cs typeface="Times New Roman" pitchFamily="18" charset="0"/>
                        </a:rPr>
                        <a:t>th</a:t>
                      </a:r>
                      <a:r>
                        <a:rPr lang="en-US" dirty="0" smtClean="0">
                          <a:latin typeface="Times New Roman" pitchFamily="18" charset="0"/>
                          <a:cs typeface="Times New Roman" pitchFamily="18" charset="0"/>
                        </a:rPr>
                        <a:t> </a:t>
                      </a:r>
                      <a:endParaRPr lang="en-IN" dirty="0">
                        <a:latin typeface="Times New Roman" pitchFamily="18" charset="0"/>
                        <a:cs typeface="Times New Roman" pitchFamily="18" charset="0"/>
                      </a:endParaRPr>
                    </a:p>
                  </a:txBody>
                  <a:tcPr/>
                </a:tc>
              </a:tr>
            </a:tbl>
          </a:graphicData>
        </a:graphic>
      </p:graphicFrame>
      <p:pic>
        <p:nvPicPr>
          <p:cNvPr id="15" name="Picture 14" descr="GAUKARAN.jpeg"/>
          <p:cNvPicPr>
            <a:picLocks noChangeAspect="1"/>
          </p:cNvPicPr>
          <p:nvPr/>
        </p:nvPicPr>
        <p:blipFill>
          <a:blip r:embed="rId2" cstate="print"/>
          <a:stretch>
            <a:fillRect/>
          </a:stretch>
        </p:blipFill>
        <p:spPr>
          <a:xfrm>
            <a:off x="785786" y="1714488"/>
            <a:ext cx="1428760" cy="1428760"/>
          </a:xfrm>
          <a:prstGeom prst="rect">
            <a:avLst/>
          </a:prstGeom>
        </p:spPr>
      </p:pic>
      <p:pic>
        <p:nvPicPr>
          <p:cNvPr id="16" name="Picture 15" descr="REKHA BHARDWAJ.jpeg"/>
          <p:cNvPicPr>
            <a:picLocks noChangeAspect="1"/>
          </p:cNvPicPr>
          <p:nvPr/>
        </p:nvPicPr>
        <p:blipFill>
          <a:blip r:embed="rId3" cstate="print"/>
          <a:stretch>
            <a:fillRect/>
          </a:stretch>
        </p:blipFill>
        <p:spPr>
          <a:xfrm>
            <a:off x="4857752" y="1714488"/>
            <a:ext cx="1285884" cy="1714512"/>
          </a:xfrm>
          <a:prstGeom prst="rect">
            <a:avLst/>
          </a:prstGeom>
        </p:spPr>
      </p:pic>
      <p:pic>
        <p:nvPicPr>
          <p:cNvPr id="17" name="Picture 16" descr="PRIYA 001.jpg"/>
          <p:cNvPicPr>
            <a:picLocks noChangeAspect="1"/>
          </p:cNvPicPr>
          <p:nvPr/>
        </p:nvPicPr>
        <p:blipFill>
          <a:blip r:embed="rId4" cstate="print"/>
          <a:stretch>
            <a:fillRect/>
          </a:stretch>
        </p:blipFill>
        <p:spPr>
          <a:xfrm>
            <a:off x="1000100" y="4214818"/>
            <a:ext cx="1285884" cy="1214446"/>
          </a:xfrm>
          <a:prstGeom prst="rect">
            <a:avLst/>
          </a:prstGeom>
        </p:spPr>
      </p:pic>
      <p:pic>
        <p:nvPicPr>
          <p:cNvPr id="18" name="Picture 17" descr="keshaw.jpeg"/>
          <p:cNvPicPr>
            <a:picLocks noChangeAspect="1"/>
          </p:cNvPicPr>
          <p:nvPr/>
        </p:nvPicPr>
        <p:blipFill>
          <a:blip r:embed="rId5" cstate="print"/>
          <a:stretch>
            <a:fillRect/>
          </a:stretch>
        </p:blipFill>
        <p:spPr>
          <a:xfrm>
            <a:off x="5000628" y="4286256"/>
            <a:ext cx="1071570" cy="1285884"/>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t="4000" r="1000" b="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7158" y="1571612"/>
            <a:ext cx="8415342" cy="4857784"/>
          </a:xfrm>
        </p:spPr>
        <p:txBody>
          <a:bodyPr>
            <a:normAutofit fontScale="92500" lnSpcReduction="20000"/>
          </a:bodyPr>
          <a:lstStyle/>
          <a:p>
            <a:pPr algn="ctr"/>
            <a:endParaRPr lang="en-US" sz="9600" dirty="0" smtClean="0">
              <a:solidFill>
                <a:srgbClr val="FFFF00"/>
              </a:solidFill>
              <a:latin typeface="Algerian" pitchFamily="82" charset="0"/>
              <a:cs typeface="Times New Roman" pitchFamily="18" charset="0"/>
            </a:endParaRPr>
          </a:p>
          <a:p>
            <a:pPr algn="ctr"/>
            <a:endParaRPr lang="en-US" sz="9600" dirty="0" smtClean="0">
              <a:solidFill>
                <a:srgbClr val="FFFF00"/>
              </a:solidFill>
              <a:latin typeface="Algerian" pitchFamily="82" charset="0"/>
              <a:cs typeface="Times New Roman" pitchFamily="18" charset="0"/>
            </a:endParaRPr>
          </a:p>
          <a:p>
            <a:pPr algn="ctr"/>
            <a:endParaRPr lang="en-US" sz="9600" dirty="0" smtClean="0">
              <a:solidFill>
                <a:srgbClr val="FFFF00"/>
              </a:solidFill>
              <a:latin typeface="Algerian" pitchFamily="82" charset="0"/>
              <a:cs typeface="Times New Roman" pitchFamily="18" charset="0"/>
            </a:endParaRPr>
          </a:p>
          <a:p>
            <a:pPr algn="just"/>
            <a:r>
              <a:rPr lang="en-US" sz="9600" dirty="0" smtClean="0">
                <a:solidFill>
                  <a:srgbClr val="FFFF00"/>
                </a:solidFill>
                <a:latin typeface="Algerian" pitchFamily="82" charset="0"/>
                <a:cs typeface="Times New Roman" pitchFamily="18" charset="0"/>
              </a:rPr>
              <a:t> T</a:t>
            </a:r>
            <a:r>
              <a:rPr lang="en-US" sz="9600" dirty="0" smtClean="0">
                <a:solidFill>
                  <a:srgbClr val="FF0000"/>
                </a:solidFill>
                <a:latin typeface="Algerian" pitchFamily="82" charset="0"/>
                <a:cs typeface="Times New Roman" pitchFamily="18" charset="0"/>
              </a:rPr>
              <a:t>H</a:t>
            </a:r>
            <a:r>
              <a:rPr lang="en-US" sz="9600" dirty="0" smtClean="0">
                <a:solidFill>
                  <a:srgbClr val="00B050"/>
                </a:solidFill>
                <a:latin typeface="Algerian" pitchFamily="82" charset="0"/>
                <a:cs typeface="Times New Roman" pitchFamily="18" charset="0"/>
              </a:rPr>
              <a:t>A</a:t>
            </a:r>
            <a:r>
              <a:rPr lang="en-US" sz="9600" dirty="0" smtClean="0">
                <a:solidFill>
                  <a:srgbClr val="7030A0"/>
                </a:solidFill>
                <a:latin typeface="Algerian" pitchFamily="82" charset="0"/>
                <a:cs typeface="Times New Roman" pitchFamily="18" charset="0"/>
              </a:rPr>
              <a:t>N</a:t>
            </a:r>
            <a:r>
              <a:rPr lang="en-US" sz="9600" dirty="0" smtClean="0">
                <a:solidFill>
                  <a:srgbClr val="002060"/>
                </a:solidFill>
                <a:latin typeface="Algerian" pitchFamily="82" charset="0"/>
                <a:cs typeface="Times New Roman" pitchFamily="18" charset="0"/>
              </a:rPr>
              <a:t>K</a:t>
            </a:r>
            <a:r>
              <a:rPr lang="en-US" sz="9600" dirty="0" smtClean="0">
                <a:solidFill>
                  <a:srgbClr val="CCFFFF"/>
                </a:solidFill>
                <a:latin typeface="Algerian" pitchFamily="82" charset="0"/>
                <a:cs typeface="Times New Roman" pitchFamily="18" charset="0"/>
              </a:rPr>
              <a:t>   </a:t>
            </a:r>
            <a:r>
              <a:rPr lang="en-US" sz="9600" dirty="0" smtClean="0">
                <a:solidFill>
                  <a:srgbClr val="00B0F0"/>
                </a:solidFill>
                <a:latin typeface="Algerian" pitchFamily="82" charset="0"/>
                <a:cs typeface="Times New Roman" pitchFamily="18" charset="0"/>
              </a:rPr>
              <a:t>you</a:t>
            </a:r>
            <a:endParaRPr lang="en-IN" sz="9600" dirty="0">
              <a:solidFill>
                <a:srgbClr val="00B0F0"/>
              </a:solidFill>
              <a:latin typeface="Algerian" pitchFamily="82"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7158" y="1000108"/>
            <a:ext cx="8572560" cy="5857892"/>
          </a:xfrm>
        </p:spPr>
        <p:style>
          <a:lnRef idx="1">
            <a:schemeClr val="accent4"/>
          </a:lnRef>
          <a:fillRef idx="2">
            <a:schemeClr val="accent4"/>
          </a:fillRef>
          <a:effectRef idx="1">
            <a:schemeClr val="accent4"/>
          </a:effectRef>
          <a:fontRef idx="minor">
            <a:schemeClr val="dk1"/>
          </a:fontRef>
        </p:style>
        <p:txBody>
          <a:bodyPr>
            <a:normAutofit fontScale="62500" lnSpcReduction="20000"/>
          </a:bodyPr>
          <a:lstStyle/>
          <a:p>
            <a:pPr algn="ctr">
              <a:lnSpc>
                <a:spcPct val="150000"/>
              </a:lnSpc>
            </a:pPr>
            <a:r>
              <a:rPr lang="en-US" sz="2900" b="1" dirty="0" smtClean="0">
                <a:solidFill>
                  <a:srgbClr val="FF0000"/>
                </a:solidFill>
                <a:latin typeface="Times New Roman" pitchFamily="18" charset="0"/>
                <a:cs typeface="Times New Roman" pitchFamily="18" charset="0"/>
              </a:rPr>
              <a:t>Establishment</a:t>
            </a:r>
          </a:p>
          <a:p>
            <a:pPr algn="just">
              <a:lnSpc>
                <a:spcPct val="150000"/>
              </a:lnSpc>
              <a:buFont typeface="Wingdings" pitchFamily="2" charset="2"/>
              <a:buChar char="§"/>
            </a:pPr>
            <a:r>
              <a:rPr lang="en-US" sz="2200" b="1" dirty="0" smtClean="0">
                <a:solidFill>
                  <a:schemeClr val="tx1"/>
                </a:solidFill>
                <a:latin typeface="Times New Roman" pitchFamily="18" charset="0"/>
                <a:cs typeface="Times New Roman" pitchFamily="18" charset="0"/>
              </a:rPr>
              <a:t>Swami </a:t>
            </a:r>
            <a:r>
              <a:rPr lang="en-US" sz="2200" b="1" dirty="0" err="1" smtClean="0">
                <a:solidFill>
                  <a:schemeClr val="tx1"/>
                </a:solidFill>
                <a:latin typeface="Times New Roman" pitchFamily="18" charset="0"/>
                <a:cs typeface="Times New Roman" pitchFamily="18" charset="0"/>
              </a:rPr>
              <a:t>Vivekanand</a:t>
            </a:r>
            <a:r>
              <a:rPr lang="en-US" sz="2200" b="1" dirty="0" smtClean="0">
                <a:solidFill>
                  <a:schemeClr val="tx1"/>
                </a:solidFill>
                <a:latin typeface="Times New Roman" pitchFamily="18" charset="0"/>
                <a:cs typeface="Times New Roman" pitchFamily="18" charset="0"/>
              </a:rPr>
              <a:t> library came into force in 1983 with the establishment of  this institution .</a:t>
            </a:r>
          </a:p>
          <a:p>
            <a:pPr algn="ctr">
              <a:lnSpc>
                <a:spcPct val="150000"/>
              </a:lnSpc>
            </a:pPr>
            <a:r>
              <a:rPr lang="en-US" sz="2200" b="1" dirty="0" smtClean="0">
                <a:solidFill>
                  <a:srgbClr val="FF0000"/>
                </a:solidFill>
                <a:latin typeface="Times New Roman" pitchFamily="18" charset="0"/>
                <a:cs typeface="Times New Roman" pitchFamily="18" charset="0"/>
              </a:rPr>
              <a:t>Library Setup </a:t>
            </a:r>
          </a:p>
          <a:p>
            <a:pPr algn="just">
              <a:lnSpc>
                <a:spcPct val="150000"/>
              </a:lnSpc>
              <a:buFont typeface="Wingdings" pitchFamily="2" charset="2"/>
              <a:buChar char="§"/>
            </a:pPr>
            <a:r>
              <a:rPr lang="en-US" sz="2200" b="1" dirty="0" smtClean="0">
                <a:solidFill>
                  <a:schemeClr val="tx1"/>
                </a:solidFill>
                <a:latin typeface="Times New Roman" pitchFamily="18" charset="0"/>
                <a:cs typeface="Times New Roman" pitchFamily="18" charset="0"/>
              </a:rPr>
              <a:t>Library is managed by Librarian Smt. </a:t>
            </a:r>
            <a:r>
              <a:rPr lang="en-US" sz="2200" b="1" dirty="0" err="1" smtClean="0">
                <a:solidFill>
                  <a:schemeClr val="tx1"/>
                </a:solidFill>
                <a:latin typeface="Times New Roman" pitchFamily="18" charset="0"/>
                <a:cs typeface="Times New Roman" pitchFamily="18" charset="0"/>
              </a:rPr>
              <a:t>Jayanti</a:t>
            </a:r>
            <a:r>
              <a:rPr lang="en-US" sz="2200" b="1" dirty="0" smtClean="0">
                <a:solidFill>
                  <a:schemeClr val="tx1"/>
                </a:solidFill>
                <a:latin typeface="Times New Roman" pitchFamily="18" charset="0"/>
                <a:cs typeface="Times New Roman" pitchFamily="18" charset="0"/>
              </a:rPr>
              <a:t> Singh, accompanied by Computer operator, Peon as  assistant staff appointed by </a:t>
            </a:r>
            <a:r>
              <a:rPr lang="en-US" sz="2200" b="1" dirty="0" err="1" smtClean="0">
                <a:solidFill>
                  <a:schemeClr val="tx1"/>
                </a:solidFill>
                <a:latin typeface="Times New Roman" pitchFamily="18" charset="0"/>
                <a:cs typeface="Times New Roman" pitchFamily="18" charset="0"/>
              </a:rPr>
              <a:t>Janbhagidari</a:t>
            </a:r>
            <a:r>
              <a:rPr lang="en-US" sz="2200" b="1" dirty="0" smtClean="0">
                <a:solidFill>
                  <a:schemeClr val="tx1"/>
                </a:solidFill>
                <a:latin typeface="Times New Roman" pitchFamily="18" charset="0"/>
                <a:cs typeface="Times New Roman" pitchFamily="18" charset="0"/>
              </a:rPr>
              <a:t>  and book lifter.</a:t>
            </a:r>
          </a:p>
          <a:p>
            <a:pPr algn="ctr">
              <a:lnSpc>
                <a:spcPct val="150000"/>
              </a:lnSpc>
            </a:pPr>
            <a:r>
              <a:rPr lang="en-US" sz="3200" b="1" dirty="0" smtClean="0">
                <a:solidFill>
                  <a:srgbClr val="C00000"/>
                </a:solidFill>
                <a:latin typeface="Times New Roman" pitchFamily="18" charset="0"/>
                <a:cs typeface="Times New Roman" pitchFamily="18" charset="0"/>
              </a:rPr>
              <a:t>Facilities for Library</a:t>
            </a:r>
          </a:p>
          <a:p>
            <a:pPr algn="just">
              <a:lnSpc>
                <a:spcPct val="150000"/>
              </a:lnSpc>
              <a:buFont typeface="Wingdings" pitchFamily="2" charset="2"/>
              <a:buChar char="§"/>
            </a:pPr>
            <a:r>
              <a:rPr lang="en-US" sz="2200" b="1" dirty="0" smtClean="0">
                <a:solidFill>
                  <a:schemeClr val="tx1"/>
                </a:solidFill>
                <a:latin typeface="Times New Roman" pitchFamily="18" charset="0"/>
                <a:cs typeface="Times New Roman" pitchFamily="18" charset="0"/>
              </a:rPr>
              <a:t>Library has very rich collection of books numbering about 30,053.</a:t>
            </a:r>
          </a:p>
          <a:p>
            <a:pPr algn="just">
              <a:lnSpc>
                <a:spcPct val="150000"/>
              </a:lnSpc>
              <a:buFont typeface="Wingdings" pitchFamily="2" charset="2"/>
              <a:buChar char="§"/>
            </a:pPr>
            <a:r>
              <a:rPr lang="en-US" sz="2200" b="1" dirty="0" smtClean="0">
                <a:solidFill>
                  <a:schemeClr val="tx1"/>
                </a:solidFill>
                <a:latin typeface="Times New Roman" pitchFamily="18" charset="0"/>
                <a:cs typeface="Times New Roman" pitchFamily="18" charset="0"/>
              </a:rPr>
              <a:t>Availability of Rare Books (</a:t>
            </a:r>
            <a:r>
              <a:rPr lang="en-US" sz="2200" b="1" dirty="0" smtClean="0">
                <a:solidFill>
                  <a:srgbClr val="FF0000"/>
                </a:solidFill>
                <a:latin typeface="Times New Roman" pitchFamily="18" charset="0"/>
                <a:cs typeface="Times New Roman" pitchFamily="18" charset="0"/>
              </a:rPr>
              <a:t>C.G .  Writers {571} </a:t>
            </a:r>
            <a:r>
              <a:rPr lang="en-US" sz="2200" b="1" dirty="0" smtClean="0">
                <a:solidFill>
                  <a:schemeClr val="tx1"/>
                </a:solidFill>
                <a:latin typeface="Times New Roman" pitchFamily="18" charset="0"/>
                <a:cs typeface="Times New Roman" pitchFamily="18" charset="0"/>
              </a:rPr>
              <a:t>&amp; others ).</a:t>
            </a:r>
          </a:p>
          <a:p>
            <a:pPr algn="just">
              <a:lnSpc>
                <a:spcPct val="150000"/>
              </a:lnSpc>
              <a:buFont typeface="Wingdings" pitchFamily="2" charset="2"/>
              <a:buChar char="§"/>
            </a:pPr>
            <a:r>
              <a:rPr lang="en-US" sz="2200" b="1" dirty="0" smtClean="0">
                <a:solidFill>
                  <a:schemeClr val="tx1"/>
                </a:solidFill>
                <a:latin typeface="Times New Roman" pitchFamily="18" charset="0"/>
                <a:cs typeface="Times New Roman" pitchFamily="18" charset="0"/>
              </a:rPr>
              <a:t>Book Bank facility (ST, SC, BPL).</a:t>
            </a:r>
          </a:p>
          <a:p>
            <a:pPr algn="just">
              <a:lnSpc>
                <a:spcPct val="150000"/>
              </a:lnSpc>
              <a:buFont typeface="Wingdings" pitchFamily="2" charset="2"/>
              <a:buChar char="§"/>
            </a:pPr>
            <a:r>
              <a:rPr lang="en-US" sz="2200" b="1" dirty="0" smtClean="0">
                <a:solidFill>
                  <a:schemeClr val="tx1"/>
                </a:solidFill>
                <a:latin typeface="Times New Roman" pitchFamily="18" charset="0"/>
                <a:cs typeface="Times New Roman" pitchFamily="18" charset="0"/>
              </a:rPr>
              <a:t>Gifted  Books (54).</a:t>
            </a:r>
          </a:p>
          <a:p>
            <a:pPr algn="just">
              <a:lnSpc>
                <a:spcPct val="150000"/>
              </a:lnSpc>
              <a:buFont typeface="Wingdings" pitchFamily="2" charset="2"/>
              <a:buChar char="§"/>
            </a:pPr>
            <a:r>
              <a:rPr lang="en-US" sz="2200" b="1" dirty="0" smtClean="0">
                <a:solidFill>
                  <a:schemeClr val="tx1"/>
                </a:solidFill>
                <a:latin typeface="Times New Roman" pitchFamily="18" charset="0"/>
                <a:cs typeface="Times New Roman" pitchFamily="18" charset="0"/>
              </a:rPr>
              <a:t>Available Syllabus and Questions Paper in softcopy.</a:t>
            </a:r>
          </a:p>
          <a:p>
            <a:pPr algn="just">
              <a:lnSpc>
                <a:spcPct val="150000"/>
              </a:lnSpc>
              <a:buFont typeface="Wingdings" pitchFamily="2" charset="2"/>
              <a:buChar char="§"/>
            </a:pPr>
            <a:r>
              <a:rPr lang="en-US" sz="2200" b="1" dirty="0" smtClean="0">
                <a:solidFill>
                  <a:srgbClr val="0000FF"/>
                </a:solidFill>
                <a:latin typeface="Times New Roman" pitchFamily="18" charset="0"/>
                <a:cs typeface="Times New Roman" pitchFamily="18" charset="0"/>
              </a:rPr>
              <a:t>Public Library Service.</a:t>
            </a:r>
            <a:r>
              <a:rPr lang="en-US" sz="2900" b="1" dirty="0" smtClean="0">
                <a:solidFill>
                  <a:srgbClr val="0000FF"/>
                </a:solidFill>
                <a:latin typeface="Times New Roman" pitchFamily="18" charset="0"/>
                <a:cs typeface="Times New Roman" pitchFamily="18" charset="0"/>
              </a:rPr>
              <a:t>   </a:t>
            </a:r>
          </a:p>
          <a:p>
            <a:pPr algn="just">
              <a:lnSpc>
                <a:spcPct val="150000"/>
              </a:lnSpc>
              <a:buFont typeface="Wingdings" pitchFamily="2" charset="2"/>
              <a:buChar char="§"/>
            </a:pPr>
            <a:r>
              <a:rPr lang="en-US" sz="2200" b="1" dirty="0" smtClean="0">
                <a:solidFill>
                  <a:srgbClr val="FF0000"/>
                </a:solidFill>
                <a:latin typeface="Times New Roman" pitchFamily="18" charset="0"/>
                <a:cs typeface="Times New Roman" pitchFamily="18" charset="0"/>
              </a:rPr>
              <a:t>N-List </a:t>
            </a:r>
            <a:r>
              <a:rPr lang="en-US" sz="2200" b="1" dirty="0" smtClean="0">
                <a:solidFill>
                  <a:schemeClr val="tx1"/>
                </a:solidFill>
                <a:latin typeface="Times New Roman" pitchFamily="18" charset="0"/>
                <a:cs typeface="Times New Roman" pitchFamily="18" charset="0"/>
              </a:rPr>
              <a:t>(</a:t>
            </a:r>
            <a:r>
              <a:rPr lang="en-IN" sz="2200" b="1" dirty="0" smtClean="0">
                <a:solidFill>
                  <a:schemeClr val="tx1"/>
                </a:solidFill>
                <a:latin typeface="Times New Roman" pitchFamily="18" charset="0"/>
                <a:cs typeface="Times New Roman" pitchFamily="18" charset="0"/>
              </a:rPr>
              <a:t>National Library and Information services Infrastructure for Scholarly Content".</a:t>
            </a:r>
            <a:r>
              <a:rPr lang="en-US" sz="2200" b="1" dirty="0" smtClean="0">
                <a:solidFill>
                  <a:schemeClr val="tx1"/>
                </a:solidFill>
                <a:latin typeface="Times New Roman" pitchFamily="18" charset="0"/>
                <a:cs typeface="Times New Roman" pitchFamily="18" charset="0"/>
              </a:rPr>
              <a:t>)</a:t>
            </a:r>
          </a:p>
          <a:p>
            <a:pPr algn="just">
              <a:lnSpc>
                <a:spcPct val="150000"/>
              </a:lnSpc>
              <a:buFont typeface="Wingdings" pitchFamily="2" charset="2"/>
              <a:buChar char="§"/>
            </a:pPr>
            <a:r>
              <a:rPr lang="en-US" sz="2200" b="1" dirty="0" smtClean="0">
                <a:solidFill>
                  <a:schemeClr val="tx1"/>
                </a:solidFill>
                <a:latin typeface="Times New Roman" pitchFamily="18" charset="0"/>
                <a:cs typeface="Times New Roman" pitchFamily="18" charset="0"/>
              </a:rPr>
              <a:t>OPAC (</a:t>
            </a:r>
            <a:r>
              <a:rPr lang="en-IN" sz="2200" b="1" dirty="0" smtClean="0">
                <a:solidFill>
                  <a:schemeClr val="tx1"/>
                </a:solidFill>
              </a:rPr>
              <a:t>online public access catalogue</a:t>
            </a:r>
            <a:r>
              <a:rPr lang="en-IN" sz="2200" b="1" dirty="0" smtClean="0"/>
              <a:t> </a:t>
            </a:r>
            <a:r>
              <a:rPr lang="en-US" sz="2200" b="1" dirty="0" smtClean="0">
                <a:solidFill>
                  <a:schemeClr val="tx1"/>
                </a:solidFill>
                <a:latin typeface="Times New Roman" pitchFamily="18" charset="0"/>
                <a:cs typeface="Times New Roman" pitchFamily="18" charset="0"/>
              </a:rPr>
              <a:t>)</a:t>
            </a:r>
          </a:p>
          <a:p>
            <a:pPr algn="just">
              <a:lnSpc>
                <a:spcPct val="150000"/>
              </a:lnSpc>
              <a:buFont typeface="Wingdings" pitchFamily="2" charset="2"/>
              <a:buChar char="§"/>
            </a:pPr>
            <a:r>
              <a:rPr lang="en-US" sz="2200" b="1" dirty="0" smtClean="0">
                <a:solidFill>
                  <a:schemeClr val="tx1"/>
                </a:solidFill>
                <a:latin typeface="Times New Roman" pitchFamily="18" charset="0"/>
                <a:cs typeface="Times New Roman" pitchFamily="18" charset="0"/>
              </a:rPr>
              <a:t>Important  Links.</a:t>
            </a:r>
          </a:p>
          <a:p>
            <a:pPr algn="just">
              <a:lnSpc>
                <a:spcPct val="150000"/>
              </a:lnSpc>
              <a:buFont typeface="Wingdings" pitchFamily="2" charset="2"/>
              <a:buChar char="§"/>
            </a:pPr>
            <a:r>
              <a:rPr lang="en-US" sz="2200" b="1" dirty="0" smtClean="0">
                <a:solidFill>
                  <a:schemeClr val="tx1"/>
                </a:solidFill>
                <a:latin typeface="Times New Roman" pitchFamily="18" charset="0"/>
                <a:cs typeface="Times New Roman" pitchFamily="18" charset="0"/>
              </a:rPr>
              <a:t>50 </a:t>
            </a:r>
            <a:r>
              <a:rPr lang="en-US" sz="2200" b="1" dirty="0" err="1" smtClean="0">
                <a:solidFill>
                  <a:schemeClr val="tx1"/>
                </a:solidFill>
                <a:latin typeface="Times New Roman" pitchFamily="18" charset="0"/>
                <a:cs typeface="Times New Roman" pitchFamily="18" charset="0"/>
              </a:rPr>
              <a:t>Seater</a:t>
            </a:r>
            <a:r>
              <a:rPr lang="en-US" sz="2200" b="1" dirty="0" smtClean="0">
                <a:solidFill>
                  <a:schemeClr val="tx1"/>
                </a:solidFill>
                <a:latin typeface="Times New Roman" pitchFamily="18" charset="0"/>
                <a:cs typeface="Times New Roman" pitchFamily="18" charset="0"/>
              </a:rPr>
              <a:t> reading room </a:t>
            </a:r>
          </a:p>
        </p:txBody>
      </p:sp>
      <p:sp>
        <p:nvSpPr>
          <p:cNvPr id="5" name="Title 4"/>
          <p:cNvSpPr>
            <a:spLocks noGrp="1"/>
          </p:cNvSpPr>
          <p:nvPr>
            <p:ph type="ctrTitle"/>
          </p:nvPr>
        </p:nvSpPr>
        <p:spPr>
          <a:xfrm>
            <a:off x="3000364" y="71414"/>
            <a:ext cx="3857652" cy="785818"/>
          </a:xfrm>
          <a:solidFill>
            <a:srgbClr val="00B050"/>
          </a:solidFill>
        </p:spPr>
        <p:txBody>
          <a:bodyPr>
            <a:noAutofit/>
          </a:bodyPr>
          <a:lstStyle/>
          <a:p>
            <a:pPr algn="ctr"/>
            <a:r>
              <a:rPr lang="en-US" sz="3200" dirty="0" smtClean="0">
                <a:effectLst/>
                <a:latin typeface="Times New Roman" pitchFamily="18" charset="0"/>
                <a:cs typeface="Times New Roman" pitchFamily="18" charset="0"/>
              </a:rPr>
              <a:t> About Library</a:t>
            </a:r>
            <a:endParaRPr lang="en-IN" sz="3200" dirty="0">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214314"/>
            <a:ext cx="8072494" cy="714356"/>
          </a:xfrm>
          <a:solidFill>
            <a:schemeClr val="bg2">
              <a:lumMod val="90000"/>
            </a:schemeClr>
          </a:solidFill>
          <a:ln>
            <a:solidFill>
              <a:schemeClr val="tx1"/>
            </a:solidFill>
          </a:ln>
        </p:spPr>
        <p:txBody>
          <a:bodyPr numCol="1">
            <a:noAutofit/>
          </a:bodyPr>
          <a:lstStyle/>
          <a:p>
            <a:pPr algn="ctr"/>
            <a:r>
              <a:rPr lang="en-US" sz="3600" dirty="0" smtClean="0">
                <a:solidFill>
                  <a:srgbClr val="FFC000"/>
                </a:solidFill>
                <a:effectLst/>
                <a:latin typeface="Times New Roman" pitchFamily="18" charset="0"/>
                <a:cs typeface="Times New Roman" pitchFamily="18" charset="0"/>
              </a:rPr>
              <a:t/>
            </a:r>
            <a:br>
              <a:rPr lang="en-US" sz="3600" dirty="0" smtClean="0">
                <a:solidFill>
                  <a:srgbClr val="FFC000"/>
                </a:solidFill>
                <a:effectLst/>
                <a:latin typeface="Times New Roman" pitchFamily="18" charset="0"/>
                <a:cs typeface="Times New Roman" pitchFamily="18" charset="0"/>
              </a:rPr>
            </a:br>
            <a:r>
              <a:rPr lang="en-US" sz="3600" dirty="0" smtClean="0">
                <a:solidFill>
                  <a:srgbClr val="FFC000"/>
                </a:solidFill>
                <a:effectLst/>
                <a:latin typeface="Times New Roman" pitchFamily="18" charset="0"/>
                <a:cs typeface="Times New Roman" pitchFamily="18" charset="0"/>
              </a:rPr>
              <a:t/>
            </a:r>
            <a:br>
              <a:rPr lang="en-US" sz="3600" dirty="0" smtClean="0">
                <a:solidFill>
                  <a:srgbClr val="FFC000"/>
                </a:solidFill>
                <a:effectLst/>
                <a:latin typeface="Times New Roman" pitchFamily="18" charset="0"/>
                <a:cs typeface="Times New Roman" pitchFamily="18" charset="0"/>
              </a:rPr>
            </a:br>
            <a:r>
              <a:rPr lang="en-US" sz="3600" dirty="0" smtClean="0">
                <a:solidFill>
                  <a:srgbClr val="FFC000"/>
                </a:solidFill>
                <a:effectLst/>
                <a:latin typeface="Times New Roman" pitchFamily="18" charset="0"/>
                <a:cs typeface="Times New Roman" pitchFamily="18" charset="0"/>
              </a:rPr>
              <a:t/>
            </a:r>
            <a:br>
              <a:rPr lang="en-US" sz="3600" dirty="0" smtClean="0">
                <a:solidFill>
                  <a:srgbClr val="FFC000"/>
                </a:solidFill>
                <a:effectLst/>
                <a:latin typeface="Times New Roman" pitchFamily="18" charset="0"/>
                <a:cs typeface="Times New Roman" pitchFamily="18" charset="0"/>
              </a:rPr>
            </a:br>
            <a:r>
              <a:rPr lang="en-US" sz="3600" dirty="0" smtClean="0">
                <a:solidFill>
                  <a:srgbClr val="FFC000"/>
                </a:solidFill>
                <a:effectLst/>
                <a:latin typeface="Times New Roman" pitchFamily="18" charset="0"/>
                <a:cs typeface="Times New Roman" pitchFamily="18" charset="0"/>
              </a:rPr>
              <a:t/>
            </a:r>
            <a:br>
              <a:rPr lang="en-US" sz="3600" dirty="0" smtClean="0">
                <a:solidFill>
                  <a:srgbClr val="FFC000"/>
                </a:solidFill>
                <a:effectLst/>
                <a:latin typeface="Times New Roman" pitchFamily="18" charset="0"/>
                <a:cs typeface="Times New Roman" pitchFamily="18" charset="0"/>
              </a:rPr>
            </a:br>
            <a:r>
              <a:rPr lang="en-US" sz="3600" dirty="0" smtClean="0">
                <a:solidFill>
                  <a:srgbClr val="FFC000"/>
                </a:solidFill>
                <a:effectLst/>
                <a:latin typeface="Times New Roman" pitchFamily="18" charset="0"/>
                <a:cs typeface="Times New Roman" pitchFamily="18" charset="0"/>
              </a:rPr>
              <a:t/>
            </a:r>
            <a:br>
              <a:rPr lang="en-US" sz="3600" dirty="0" smtClean="0">
                <a:solidFill>
                  <a:srgbClr val="FFC000"/>
                </a:solidFill>
                <a:effectLst/>
                <a:latin typeface="Times New Roman" pitchFamily="18" charset="0"/>
                <a:cs typeface="Times New Roman" pitchFamily="18" charset="0"/>
              </a:rPr>
            </a:br>
            <a:r>
              <a:rPr lang="en-US" sz="3600" dirty="0" smtClean="0">
                <a:solidFill>
                  <a:srgbClr val="FFC000"/>
                </a:solidFill>
                <a:effectLst/>
                <a:latin typeface="Times New Roman" pitchFamily="18" charset="0"/>
                <a:cs typeface="Times New Roman" pitchFamily="18" charset="0"/>
              </a:rPr>
              <a:t/>
            </a:r>
            <a:br>
              <a:rPr lang="en-US" sz="3600" dirty="0" smtClean="0">
                <a:solidFill>
                  <a:srgbClr val="FFC000"/>
                </a:solidFill>
                <a:effectLst/>
                <a:latin typeface="Times New Roman" pitchFamily="18" charset="0"/>
                <a:cs typeface="Times New Roman" pitchFamily="18" charset="0"/>
              </a:rPr>
            </a:br>
            <a:r>
              <a:rPr lang="en-US" sz="3600" dirty="0" smtClean="0">
                <a:solidFill>
                  <a:srgbClr val="FFC000"/>
                </a:solidFill>
                <a:effectLst/>
                <a:latin typeface="Times New Roman" pitchFamily="18" charset="0"/>
                <a:cs typeface="Times New Roman" pitchFamily="18" charset="0"/>
              </a:rPr>
              <a:t/>
            </a:r>
            <a:br>
              <a:rPr lang="en-US" sz="3600" dirty="0" smtClean="0">
                <a:solidFill>
                  <a:srgbClr val="FFC000"/>
                </a:solidFill>
                <a:effectLst/>
                <a:latin typeface="Times New Roman" pitchFamily="18" charset="0"/>
                <a:cs typeface="Times New Roman" pitchFamily="18" charset="0"/>
              </a:rPr>
            </a:br>
            <a:r>
              <a:rPr lang="en-US" sz="3600" dirty="0" smtClean="0">
                <a:solidFill>
                  <a:srgbClr val="FFC000"/>
                </a:solidFill>
                <a:effectLst/>
                <a:latin typeface="Times New Roman" pitchFamily="18" charset="0"/>
                <a:cs typeface="Times New Roman" pitchFamily="18" charset="0"/>
              </a:rPr>
              <a:t/>
            </a:r>
            <a:br>
              <a:rPr lang="en-US" sz="3600" dirty="0" smtClean="0">
                <a:solidFill>
                  <a:srgbClr val="FFC000"/>
                </a:solidFill>
                <a:effectLst/>
                <a:latin typeface="Times New Roman" pitchFamily="18" charset="0"/>
                <a:cs typeface="Times New Roman" pitchFamily="18" charset="0"/>
              </a:rPr>
            </a:br>
            <a:r>
              <a:rPr lang="en-US" sz="3600" dirty="0" smtClean="0">
                <a:solidFill>
                  <a:srgbClr val="FFC000"/>
                </a:solidFill>
                <a:effectLst/>
                <a:latin typeface="Times New Roman" pitchFamily="18" charset="0"/>
                <a:cs typeface="Times New Roman" pitchFamily="18" charset="0"/>
              </a:rPr>
              <a:t/>
            </a:r>
            <a:br>
              <a:rPr lang="en-US" sz="3600" dirty="0" smtClean="0">
                <a:solidFill>
                  <a:srgbClr val="FFC000"/>
                </a:solidFill>
                <a:effectLst/>
                <a:latin typeface="Times New Roman" pitchFamily="18" charset="0"/>
                <a:cs typeface="Times New Roman" pitchFamily="18" charset="0"/>
              </a:rPr>
            </a:br>
            <a:r>
              <a:rPr lang="en-US" sz="3600" dirty="0" smtClean="0">
                <a:solidFill>
                  <a:srgbClr val="FFC000"/>
                </a:solidFill>
                <a:effectLst/>
                <a:latin typeface="Times New Roman" pitchFamily="18" charset="0"/>
                <a:cs typeface="Times New Roman" pitchFamily="18" charset="0"/>
              </a:rPr>
              <a:t/>
            </a:r>
            <a:br>
              <a:rPr lang="en-US" sz="3600" dirty="0" smtClean="0">
                <a:solidFill>
                  <a:srgbClr val="FFC000"/>
                </a:solidFill>
                <a:effectLst/>
                <a:latin typeface="Times New Roman" pitchFamily="18" charset="0"/>
                <a:cs typeface="Times New Roman" pitchFamily="18" charset="0"/>
              </a:rPr>
            </a:br>
            <a:r>
              <a:rPr lang="en-US" sz="3600" dirty="0" smtClean="0">
                <a:solidFill>
                  <a:srgbClr val="FFC000"/>
                </a:solidFill>
                <a:effectLst/>
                <a:latin typeface="Times New Roman" pitchFamily="18" charset="0"/>
                <a:cs typeface="Times New Roman" pitchFamily="18" charset="0"/>
              </a:rPr>
              <a:t/>
            </a:r>
            <a:br>
              <a:rPr lang="en-US" sz="3600" dirty="0" smtClean="0">
                <a:solidFill>
                  <a:srgbClr val="FFC000"/>
                </a:solidFill>
                <a:effectLst/>
                <a:latin typeface="Times New Roman" pitchFamily="18" charset="0"/>
                <a:cs typeface="Times New Roman" pitchFamily="18" charset="0"/>
              </a:rPr>
            </a:br>
            <a:r>
              <a:rPr lang="en-US" sz="3600" dirty="0" smtClean="0">
                <a:solidFill>
                  <a:srgbClr val="FFC000"/>
                </a:solidFill>
                <a:effectLst/>
                <a:latin typeface="Times New Roman" pitchFamily="18" charset="0"/>
                <a:cs typeface="Times New Roman" pitchFamily="18" charset="0"/>
              </a:rPr>
              <a:t>                                                                                                             </a:t>
            </a:r>
            <a:br>
              <a:rPr lang="en-US" sz="3600" dirty="0" smtClean="0">
                <a:solidFill>
                  <a:srgbClr val="FFC000"/>
                </a:solidFill>
                <a:effectLst/>
                <a:latin typeface="Times New Roman" pitchFamily="18" charset="0"/>
                <a:cs typeface="Times New Roman" pitchFamily="18" charset="0"/>
              </a:rPr>
            </a:br>
            <a:r>
              <a:rPr lang="en-US" sz="3600" dirty="0" smtClean="0">
                <a:solidFill>
                  <a:srgbClr val="FFC000"/>
                </a:solidFill>
                <a:effectLst/>
                <a:latin typeface="Times New Roman" pitchFamily="18" charset="0"/>
                <a:cs typeface="Times New Roman" pitchFamily="18" charset="0"/>
              </a:rPr>
              <a:t/>
            </a:r>
            <a:br>
              <a:rPr lang="en-US" sz="3600" dirty="0" smtClean="0">
                <a:solidFill>
                  <a:srgbClr val="FFC000"/>
                </a:solidFill>
                <a:effectLst/>
                <a:latin typeface="Times New Roman" pitchFamily="18" charset="0"/>
                <a:cs typeface="Times New Roman" pitchFamily="18" charset="0"/>
              </a:rPr>
            </a:br>
            <a:r>
              <a:rPr lang="en-US" sz="3600" dirty="0" smtClean="0">
                <a:solidFill>
                  <a:srgbClr val="FFC000"/>
                </a:solidFill>
                <a:effectLst/>
                <a:latin typeface="Times New Roman" pitchFamily="18" charset="0"/>
                <a:cs typeface="Times New Roman" pitchFamily="18" charset="0"/>
              </a:rPr>
              <a:t/>
            </a:r>
            <a:br>
              <a:rPr lang="en-US" sz="3600" dirty="0" smtClean="0">
                <a:solidFill>
                  <a:srgbClr val="FFC000"/>
                </a:solidFill>
                <a:effectLst/>
                <a:latin typeface="Times New Roman" pitchFamily="18" charset="0"/>
                <a:cs typeface="Times New Roman" pitchFamily="18" charset="0"/>
              </a:rPr>
            </a:br>
            <a:r>
              <a:rPr lang="en-IN" sz="3600" spc="-25" dirty="0" smtClean="0">
                <a:solidFill>
                  <a:srgbClr val="FFFF00"/>
                </a:solidFill>
                <a:uFill>
                  <a:solidFill>
                    <a:srgbClr val="C00000"/>
                  </a:solidFill>
                </a:uFill>
                <a:latin typeface="Times New Roman" pitchFamily="18" charset="0"/>
                <a:cs typeface="Times New Roman" pitchFamily="18" charset="0"/>
              </a:rPr>
              <a:t> </a:t>
            </a:r>
            <a:r>
              <a:rPr lang="en-IN" sz="2500" spc="-25" dirty="0" smtClean="0">
                <a:solidFill>
                  <a:schemeClr val="tx1"/>
                </a:solidFill>
                <a:effectLst/>
                <a:uFill>
                  <a:solidFill>
                    <a:srgbClr val="C00000"/>
                  </a:solidFill>
                </a:uFill>
                <a:latin typeface="Times New Roman" pitchFamily="18" charset="0"/>
                <a:cs typeface="Times New Roman" pitchFamily="18" charset="0"/>
              </a:rPr>
              <a:t>CURRENT</a:t>
            </a:r>
            <a:r>
              <a:rPr lang="en-IN" sz="2500" spc="-25" dirty="0" smtClean="0">
                <a:solidFill>
                  <a:schemeClr val="tx1"/>
                </a:solidFill>
                <a:uFill>
                  <a:solidFill>
                    <a:srgbClr val="C00000"/>
                  </a:solidFill>
                </a:uFill>
                <a:latin typeface="Times New Roman" pitchFamily="18" charset="0"/>
                <a:cs typeface="Times New Roman" pitchFamily="18" charset="0"/>
              </a:rPr>
              <a:t> LIBRARY ADVISORY COMMITTEE</a:t>
            </a:r>
            <a:endParaRPr lang="en-IN" sz="2500" dirty="0">
              <a:solidFill>
                <a:srgbClr val="00B050"/>
              </a:solidFill>
            </a:endParaRPr>
          </a:p>
        </p:txBody>
      </p:sp>
      <p:sp>
        <p:nvSpPr>
          <p:cNvPr id="3" name="Subtitle 2"/>
          <p:cNvSpPr>
            <a:spLocks noGrp="1"/>
          </p:cNvSpPr>
          <p:nvPr>
            <p:ph type="subTitle" idx="1"/>
          </p:nvPr>
        </p:nvSpPr>
        <p:spPr>
          <a:xfrm>
            <a:off x="571472" y="928670"/>
            <a:ext cx="7772400" cy="1285884"/>
          </a:xfrm>
        </p:spPr>
        <p:txBody>
          <a:bodyPr>
            <a:noAutofit/>
          </a:bodyPr>
          <a:lstStyle/>
          <a:p>
            <a:pPr marL="12700" marR="5080" indent="68580" algn="just">
              <a:spcBef>
                <a:spcPts val="75"/>
              </a:spcBef>
            </a:pPr>
            <a:endParaRPr lang="en-IN" sz="1600" b="1" spc="-20" dirty="0" smtClean="0">
              <a:solidFill>
                <a:schemeClr val="tx1"/>
              </a:solidFill>
              <a:latin typeface="Times New Roman" pitchFamily="18" charset="0"/>
              <a:cs typeface="Times New Roman" pitchFamily="18" charset="0"/>
            </a:endParaRPr>
          </a:p>
          <a:p>
            <a:pPr marL="12700" marR="5080" indent="68580" algn="just">
              <a:spcBef>
                <a:spcPts val="75"/>
              </a:spcBef>
              <a:buFont typeface="Wingdings" pitchFamily="2" charset="2"/>
              <a:buChar char="v"/>
            </a:pPr>
            <a:r>
              <a:rPr lang="en-IN" sz="1600" spc="-20" dirty="0" smtClean="0">
                <a:solidFill>
                  <a:schemeClr val="tx1"/>
                </a:solidFill>
                <a:latin typeface="Times New Roman" pitchFamily="18" charset="0"/>
                <a:cs typeface="Times New Roman" pitchFamily="18" charset="0"/>
              </a:rPr>
              <a:t> </a:t>
            </a:r>
            <a:r>
              <a:rPr lang="en-IN" sz="1600" b="1" spc="-20" dirty="0" smtClean="0">
                <a:solidFill>
                  <a:schemeClr val="tx1"/>
                </a:solidFill>
                <a:latin typeface="Times New Roman" pitchFamily="18" charset="0"/>
                <a:cs typeface="Times New Roman" pitchFamily="18" charset="0"/>
              </a:rPr>
              <a:t>Library committee </a:t>
            </a:r>
            <a:r>
              <a:rPr lang="en-IN" sz="1600" b="1" dirty="0" smtClean="0">
                <a:solidFill>
                  <a:schemeClr val="tx1"/>
                </a:solidFill>
                <a:latin typeface="Times New Roman" pitchFamily="18" charset="0"/>
                <a:cs typeface="Times New Roman" pitchFamily="18" charset="0"/>
              </a:rPr>
              <a:t>is </a:t>
            </a:r>
            <a:r>
              <a:rPr lang="en-IN" sz="1600" b="1" spc="-20" dirty="0" smtClean="0">
                <a:solidFill>
                  <a:schemeClr val="tx1"/>
                </a:solidFill>
                <a:latin typeface="Times New Roman" pitchFamily="18" charset="0"/>
                <a:cs typeface="Times New Roman" pitchFamily="18" charset="0"/>
              </a:rPr>
              <a:t>formed </a:t>
            </a:r>
            <a:r>
              <a:rPr lang="en-IN" sz="1600" b="1" dirty="0" smtClean="0">
                <a:solidFill>
                  <a:schemeClr val="tx1"/>
                </a:solidFill>
                <a:latin typeface="Times New Roman" pitchFamily="18" charset="0"/>
                <a:cs typeface="Times New Roman" pitchFamily="18" charset="0"/>
              </a:rPr>
              <a:t>in </a:t>
            </a:r>
            <a:r>
              <a:rPr lang="en-IN" sz="1600" b="1" spc="-5" dirty="0" smtClean="0">
                <a:solidFill>
                  <a:schemeClr val="tx1"/>
                </a:solidFill>
                <a:latin typeface="Times New Roman" pitchFamily="18" charset="0"/>
                <a:cs typeface="Times New Roman" pitchFamily="18" charset="0"/>
              </a:rPr>
              <a:t>the beginning </a:t>
            </a:r>
            <a:r>
              <a:rPr lang="en-IN" sz="1600" b="1" dirty="0" smtClean="0">
                <a:solidFill>
                  <a:schemeClr val="tx1"/>
                </a:solidFill>
                <a:latin typeface="Times New Roman" pitchFamily="18" charset="0"/>
                <a:cs typeface="Times New Roman" pitchFamily="18" charset="0"/>
              </a:rPr>
              <a:t>of </a:t>
            </a:r>
            <a:r>
              <a:rPr lang="en-IN" sz="1600" b="1" spc="-15" dirty="0" smtClean="0">
                <a:solidFill>
                  <a:schemeClr val="tx1"/>
                </a:solidFill>
                <a:latin typeface="Times New Roman" pitchFamily="18" charset="0"/>
                <a:cs typeface="Times New Roman" pitchFamily="18" charset="0"/>
              </a:rPr>
              <a:t>every </a:t>
            </a:r>
            <a:r>
              <a:rPr lang="en-IN" sz="1600" b="1" spc="-5" dirty="0" smtClean="0">
                <a:solidFill>
                  <a:schemeClr val="tx1"/>
                </a:solidFill>
                <a:latin typeface="Times New Roman" pitchFamily="18" charset="0"/>
                <a:cs typeface="Times New Roman" pitchFamily="18" charset="0"/>
              </a:rPr>
              <a:t>academic Session </a:t>
            </a:r>
            <a:r>
              <a:rPr lang="en-IN" sz="1600" b="1" spc="-15" dirty="0" smtClean="0">
                <a:solidFill>
                  <a:schemeClr val="tx1"/>
                </a:solidFill>
                <a:latin typeface="Times New Roman" pitchFamily="18" charset="0"/>
                <a:cs typeface="Times New Roman" pitchFamily="18" charset="0"/>
              </a:rPr>
              <a:t>by </a:t>
            </a:r>
            <a:r>
              <a:rPr lang="en-IN" sz="1600" b="1" spc="-5" dirty="0" smtClean="0">
                <a:solidFill>
                  <a:schemeClr val="tx1"/>
                </a:solidFill>
                <a:latin typeface="Times New Roman" pitchFamily="18" charset="0"/>
                <a:cs typeface="Times New Roman" pitchFamily="18" charset="0"/>
              </a:rPr>
              <a:t>the </a:t>
            </a:r>
            <a:r>
              <a:rPr lang="en-IN" sz="1600" b="1" spc="-530" dirty="0" smtClean="0">
                <a:solidFill>
                  <a:schemeClr val="tx1"/>
                </a:solidFill>
                <a:latin typeface="Times New Roman" pitchFamily="18" charset="0"/>
                <a:cs typeface="Times New Roman" pitchFamily="18" charset="0"/>
              </a:rPr>
              <a:t> </a:t>
            </a:r>
            <a:r>
              <a:rPr lang="en-IN" sz="1600" b="1" spc="-5" dirty="0" smtClean="0">
                <a:solidFill>
                  <a:schemeClr val="tx1"/>
                </a:solidFill>
                <a:latin typeface="Times New Roman" pitchFamily="18" charset="0"/>
                <a:cs typeface="Times New Roman" pitchFamily="18" charset="0"/>
              </a:rPr>
              <a:t>principal </a:t>
            </a:r>
            <a:r>
              <a:rPr lang="en-IN" sz="1600" b="1" dirty="0" smtClean="0">
                <a:solidFill>
                  <a:schemeClr val="tx1"/>
                </a:solidFill>
                <a:latin typeface="Times New Roman" pitchFamily="18" charset="0"/>
                <a:cs typeface="Times New Roman" pitchFamily="18" charset="0"/>
              </a:rPr>
              <a:t>in</a:t>
            </a:r>
            <a:r>
              <a:rPr lang="en-IN" sz="1600" b="1" spc="-15" dirty="0" smtClean="0">
                <a:solidFill>
                  <a:schemeClr val="tx1"/>
                </a:solidFill>
                <a:latin typeface="Times New Roman" pitchFamily="18" charset="0"/>
                <a:cs typeface="Times New Roman" pitchFamily="18" charset="0"/>
              </a:rPr>
              <a:t> </a:t>
            </a:r>
            <a:r>
              <a:rPr lang="en-IN" sz="1600" b="1" spc="-20" dirty="0" smtClean="0">
                <a:solidFill>
                  <a:schemeClr val="tx1"/>
                </a:solidFill>
                <a:latin typeface="Times New Roman" pitchFamily="18" charset="0"/>
                <a:cs typeface="Times New Roman" pitchFamily="18" charset="0"/>
              </a:rPr>
              <a:t>consultation</a:t>
            </a:r>
            <a:r>
              <a:rPr lang="en-IN" sz="1600" b="1" spc="5" dirty="0" smtClean="0">
                <a:solidFill>
                  <a:schemeClr val="tx1"/>
                </a:solidFill>
                <a:latin typeface="Times New Roman" pitchFamily="18" charset="0"/>
                <a:cs typeface="Times New Roman" pitchFamily="18" charset="0"/>
              </a:rPr>
              <a:t> </a:t>
            </a:r>
            <a:r>
              <a:rPr lang="en-IN" sz="1600" b="1" spc="-5" dirty="0" smtClean="0">
                <a:solidFill>
                  <a:schemeClr val="tx1"/>
                </a:solidFill>
                <a:latin typeface="Times New Roman" pitchFamily="18" charset="0"/>
                <a:cs typeface="Times New Roman" pitchFamily="18" charset="0"/>
              </a:rPr>
              <a:t>with</a:t>
            </a:r>
            <a:r>
              <a:rPr lang="en-IN" sz="1600" b="1" dirty="0" smtClean="0">
                <a:solidFill>
                  <a:schemeClr val="tx1"/>
                </a:solidFill>
                <a:latin typeface="Times New Roman" pitchFamily="18" charset="0"/>
                <a:cs typeface="Times New Roman" pitchFamily="18" charset="0"/>
              </a:rPr>
              <a:t> the</a:t>
            </a:r>
            <a:r>
              <a:rPr lang="en-IN" sz="1600" b="1" spc="-5" dirty="0" smtClean="0">
                <a:solidFill>
                  <a:schemeClr val="tx1"/>
                </a:solidFill>
                <a:latin typeface="Times New Roman" pitchFamily="18" charset="0"/>
                <a:cs typeface="Times New Roman" pitchFamily="18" charset="0"/>
              </a:rPr>
              <a:t> </a:t>
            </a:r>
            <a:r>
              <a:rPr lang="en-IN" sz="1600" b="1" spc="-25" dirty="0" smtClean="0">
                <a:solidFill>
                  <a:schemeClr val="tx1"/>
                </a:solidFill>
                <a:latin typeface="Times New Roman" pitchFamily="18" charset="0"/>
                <a:cs typeface="Times New Roman" pitchFamily="18" charset="0"/>
              </a:rPr>
              <a:t>staff</a:t>
            </a:r>
            <a:r>
              <a:rPr lang="en-IN" sz="1600" b="1" spc="-10" dirty="0" smtClean="0">
                <a:solidFill>
                  <a:schemeClr val="tx1"/>
                </a:solidFill>
                <a:latin typeface="Times New Roman" pitchFamily="18" charset="0"/>
                <a:cs typeface="Times New Roman" pitchFamily="18" charset="0"/>
              </a:rPr>
              <a:t> members.</a:t>
            </a:r>
          </a:p>
          <a:p>
            <a:pPr marL="12700" marR="5080" indent="68580" algn="just">
              <a:spcBef>
                <a:spcPts val="75"/>
              </a:spcBef>
              <a:buFont typeface="Wingdings" pitchFamily="2" charset="2"/>
              <a:buChar char="v"/>
            </a:pPr>
            <a:r>
              <a:rPr lang="en-US" sz="1600" b="1" spc="-10" dirty="0" smtClean="0">
                <a:solidFill>
                  <a:schemeClr val="tx1"/>
                </a:solidFill>
                <a:latin typeface="Times New Roman" pitchFamily="18" charset="0"/>
                <a:cs typeface="Times New Roman" pitchFamily="18" charset="0"/>
              </a:rPr>
              <a:t>For further Growth and development of Library, E-library  and reading room Advisory Committee members take valuable Decisions meeting </a:t>
            </a:r>
            <a:r>
              <a:rPr lang="en-IN" sz="1600" b="1" spc="-5" dirty="0" smtClean="0">
                <a:solidFill>
                  <a:schemeClr val="tx1"/>
                </a:solidFill>
                <a:latin typeface="Times New Roman" pitchFamily="18" charset="0"/>
                <a:cs typeface="Times New Roman" pitchFamily="18" charset="0"/>
              </a:rPr>
              <a:t>twice</a:t>
            </a:r>
            <a:r>
              <a:rPr lang="en-IN" sz="1600" b="1" spc="5" dirty="0" smtClean="0">
                <a:solidFill>
                  <a:schemeClr val="tx1"/>
                </a:solidFill>
                <a:latin typeface="Times New Roman" pitchFamily="18" charset="0"/>
                <a:cs typeface="Times New Roman" pitchFamily="18" charset="0"/>
              </a:rPr>
              <a:t> </a:t>
            </a:r>
            <a:r>
              <a:rPr lang="en-IN" sz="1600" b="1" dirty="0" smtClean="0">
                <a:solidFill>
                  <a:schemeClr val="tx1"/>
                </a:solidFill>
                <a:latin typeface="Times New Roman" pitchFamily="18" charset="0"/>
                <a:cs typeface="Times New Roman" pitchFamily="18" charset="0"/>
              </a:rPr>
              <a:t>in</a:t>
            </a:r>
            <a:r>
              <a:rPr lang="en-IN" sz="1600" b="1" spc="-10" dirty="0" smtClean="0">
                <a:solidFill>
                  <a:schemeClr val="tx1"/>
                </a:solidFill>
                <a:latin typeface="Times New Roman" pitchFamily="18" charset="0"/>
                <a:cs typeface="Times New Roman" pitchFamily="18" charset="0"/>
              </a:rPr>
              <a:t> </a:t>
            </a:r>
            <a:r>
              <a:rPr lang="en-IN" sz="1600" b="1" spc="-5" dirty="0" smtClean="0">
                <a:solidFill>
                  <a:schemeClr val="tx1"/>
                </a:solidFill>
                <a:latin typeface="Times New Roman" pitchFamily="18" charset="0"/>
                <a:cs typeface="Times New Roman" pitchFamily="18" charset="0"/>
              </a:rPr>
              <a:t>academic</a:t>
            </a:r>
            <a:r>
              <a:rPr lang="en-IN" sz="1600" b="1" spc="-50" dirty="0" smtClean="0">
                <a:solidFill>
                  <a:schemeClr val="tx1"/>
                </a:solidFill>
                <a:latin typeface="Times New Roman" pitchFamily="18" charset="0"/>
                <a:cs typeface="Times New Roman" pitchFamily="18" charset="0"/>
              </a:rPr>
              <a:t> </a:t>
            </a:r>
            <a:r>
              <a:rPr lang="en-IN" sz="1600" b="1" spc="-90" dirty="0" smtClean="0">
                <a:solidFill>
                  <a:schemeClr val="tx1"/>
                </a:solidFill>
                <a:latin typeface="Times New Roman" pitchFamily="18" charset="0"/>
                <a:cs typeface="Times New Roman" pitchFamily="18" charset="0"/>
              </a:rPr>
              <a:t>Session</a:t>
            </a:r>
            <a:r>
              <a:rPr lang="en-IN" sz="1100" b="1" spc="-90" dirty="0" smtClean="0">
                <a:solidFill>
                  <a:schemeClr val="tx1"/>
                </a:solidFill>
                <a:latin typeface="Times New Roman" pitchFamily="18" charset="0"/>
                <a:cs typeface="Times New Roman" pitchFamily="18" charset="0"/>
              </a:rPr>
              <a:t>.</a:t>
            </a:r>
            <a:endParaRPr lang="en-IN" sz="1100" b="1" dirty="0" smtClean="0">
              <a:solidFill>
                <a:schemeClr val="tx1"/>
              </a:solidFill>
              <a:latin typeface="Times New Roman" pitchFamily="18" charset="0"/>
              <a:cs typeface="Times New Roman" pitchFamily="18" charset="0"/>
            </a:endParaRPr>
          </a:p>
          <a:p>
            <a:pPr marL="12700" marR="5080" indent="68580" algn="just">
              <a:spcBef>
                <a:spcPts val="75"/>
              </a:spcBef>
              <a:buFont typeface="Wingdings" pitchFamily="2" charset="2"/>
              <a:buChar char="v"/>
            </a:pPr>
            <a:endParaRPr lang="en-IN" sz="1100" b="1" spc="-10" dirty="0" smtClean="0">
              <a:solidFill>
                <a:schemeClr val="tx1"/>
              </a:solidFill>
              <a:latin typeface="Times New Roman" pitchFamily="18" charset="0"/>
              <a:cs typeface="Times New Roman" pitchFamily="18" charset="0"/>
            </a:endParaRPr>
          </a:p>
          <a:p>
            <a:pPr algn="just">
              <a:spcBef>
                <a:spcPts val="20"/>
              </a:spcBef>
            </a:pPr>
            <a:endParaRPr lang="en-IN" sz="1600" dirty="0" smtClean="0">
              <a:latin typeface="Times New Roman" pitchFamily="18" charset="0"/>
              <a:cs typeface="Times New Roman" pitchFamily="18" charset="0"/>
            </a:endParaRPr>
          </a:p>
          <a:p>
            <a:pPr marL="80645" algn="just"/>
            <a:endParaRPr lang="en-IN" sz="1600" b="1" spc="-25" dirty="0" smtClean="0">
              <a:solidFill>
                <a:srgbClr val="0070C0"/>
              </a:solidFill>
              <a:uFill>
                <a:solidFill>
                  <a:srgbClr val="C00000"/>
                </a:solidFill>
              </a:uFill>
              <a:latin typeface="Times New Roman" pitchFamily="18" charset="0"/>
              <a:cs typeface="Times New Roman" pitchFamily="18" charset="0"/>
            </a:endParaRPr>
          </a:p>
          <a:p>
            <a:pPr marL="80645" algn="just"/>
            <a:endParaRPr lang="en-IN" sz="1600" dirty="0" smtClean="0">
              <a:solidFill>
                <a:srgbClr val="0070C0"/>
              </a:solidFill>
              <a:latin typeface="Times New Roman" pitchFamily="18" charset="0"/>
              <a:cs typeface="Times New Roman" pitchFamily="18" charset="0"/>
            </a:endParaRPr>
          </a:p>
          <a:p>
            <a:pPr algn="just"/>
            <a:endParaRPr lang="en-IN" sz="2000" dirty="0"/>
          </a:p>
        </p:txBody>
      </p:sp>
      <p:graphicFrame>
        <p:nvGraphicFramePr>
          <p:cNvPr id="4" name="Table 3"/>
          <p:cNvGraphicFramePr>
            <a:graphicFrameLocks noGrp="1"/>
          </p:cNvGraphicFramePr>
          <p:nvPr/>
        </p:nvGraphicFramePr>
        <p:xfrm>
          <a:off x="142844" y="2428869"/>
          <a:ext cx="8643999" cy="3884440"/>
        </p:xfrm>
        <a:graphic>
          <a:graphicData uri="http://schemas.openxmlformats.org/drawingml/2006/table">
            <a:tbl>
              <a:tblPr firstRow="1" bandRow="1">
                <a:tableStyleId>{5C22544A-7EE6-4342-B048-85BDC9FD1C3A}</a:tableStyleId>
              </a:tblPr>
              <a:tblGrid>
                <a:gridCol w="2881333"/>
                <a:gridCol w="2881333"/>
                <a:gridCol w="2881333"/>
              </a:tblGrid>
              <a:tr h="904137">
                <a:tc>
                  <a:txBody>
                    <a:bodyPr/>
                    <a:lstStyle/>
                    <a:p>
                      <a:endParaRPr lang="en-US" sz="1600" b="1" dirty="0" smtClean="0">
                        <a:solidFill>
                          <a:schemeClr val="tx1"/>
                        </a:solidFill>
                        <a:latin typeface="Times New Roman" pitchFamily="18" charset="0"/>
                        <a:cs typeface="Times New Roman" pitchFamily="18" charset="0"/>
                      </a:endParaRPr>
                    </a:p>
                    <a:p>
                      <a:endParaRPr lang="en-US" sz="1600" b="1" dirty="0" smtClean="0">
                        <a:solidFill>
                          <a:schemeClr val="tx1"/>
                        </a:solidFill>
                        <a:latin typeface="Times New Roman" pitchFamily="18" charset="0"/>
                        <a:cs typeface="Times New Roman" pitchFamily="18" charset="0"/>
                      </a:endParaRPr>
                    </a:p>
                    <a:p>
                      <a:r>
                        <a:rPr lang="en-US" sz="1600" b="1" dirty="0" smtClean="0">
                          <a:solidFill>
                            <a:schemeClr val="tx1"/>
                          </a:solidFill>
                          <a:latin typeface="Times New Roman" pitchFamily="18" charset="0"/>
                          <a:cs typeface="Times New Roman" pitchFamily="18" charset="0"/>
                        </a:rPr>
                        <a:t>Dr. </a:t>
                      </a:r>
                      <a:r>
                        <a:rPr lang="en-US" sz="1600" b="1" dirty="0" err="1" smtClean="0">
                          <a:solidFill>
                            <a:schemeClr val="tx1"/>
                          </a:solidFill>
                          <a:latin typeface="Times New Roman" pitchFamily="18" charset="0"/>
                          <a:cs typeface="Times New Roman" pitchFamily="18" charset="0"/>
                        </a:rPr>
                        <a:t>Raghwesh</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Panday</a:t>
                      </a:r>
                      <a:r>
                        <a:rPr lang="en-US" sz="1600" b="1" dirty="0" smtClean="0">
                          <a:solidFill>
                            <a:schemeClr val="tx1"/>
                          </a:solidFill>
                          <a:latin typeface="Times New Roman" pitchFamily="18" charset="0"/>
                          <a:cs typeface="Times New Roman" pitchFamily="18" charset="0"/>
                        </a:rPr>
                        <a:t> </a:t>
                      </a:r>
                      <a:endParaRPr lang="en-IN" sz="1600" dirty="0">
                        <a:solidFill>
                          <a:schemeClr val="tx1"/>
                        </a:solidFill>
                      </a:endParaRPr>
                    </a:p>
                  </a:txBody>
                  <a:tcPr>
                    <a:solidFill>
                      <a:schemeClr val="bg1"/>
                    </a:solidFill>
                  </a:tcPr>
                </a:tc>
                <a:tc>
                  <a:txBody>
                    <a:bodyPr/>
                    <a:lstStyle/>
                    <a:p>
                      <a:endParaRPr lang="en-US" sz="1600" b="1" dirty="0" smtClean="0">
                        <a:solidFill>
                          <a:schemeClr val="tx1"/>
                        </a:solidFill>
                        <a:latin typeface="Times New Roman" pitchFamily="18" charset="0"/>
                        <a:cs typeface="Times New Roman" pitchFamily="18" charset="0"/>
                      </a:endParaRPr>
                    </a:p>
                    <a:p>
                      <a:endParaRPr lang="en-US" sz="1600" b="1" dirty="0" smtClean="0">
                        <a:solidFill>
                          <a:schemeClr val="tx1"/>
                        </a:solidFill>
                        <a:latin typeface="Times New Roman" pitchFamily="18" charset="0"/>
                        <a:cs typeface="Times New Roman" pitchFamily="18" charset="0"/>
                      </a:endParaRPr>
                    </a:p>
                    <a:p>
                      <a:r>
                        <a:rPr lang="en-US" sz="1600" b="1" dirty="0" smtClean="0">
                          <a:solidFill>
                            <a:schemeClr val="tx1"/>
                          </a:solidFill>
                          <a:latin typeface="Times New Roman" pitchFamily="18" charset="0"/>
                          <a:cs typeface="Times New Roman" pitchFamily="18" charset="0"/>
                        </a:rPr>
                        <a:t>CONVENER </a:t>
                      </a:r>
                      <a:endParaRPr lang="en-IN" sz="1600" dirty="0">
                        <a:solidFill>
                          <a:schemeClr val="tx1"/>
                        </a:solidFill>
                      </a:endParaRPr>
                    </a:p>
                  </a:txBody>
                  <a:tcPr>
                    <a:solidFill>
                      <a:schemeClr val="bg1"/>
                    </a:solidFill>
                  </a:tcPr>
                </a:tc>
                <a:tc>
                  <a:txBody>
                    <a:bodyPr/>
                    <a:lstStyle/>
                    <a:p>
                      <a:endParaRPr lang="en-IN" sz="1600" dirty="0"/>
                    </a:p>
                  </a:txBody>
                  <a:tcPr>
                    <a:solidFill>
                      <a:schemeClr val="bg1"/>
                    </a:solidFill>
                  </a:tcPr>
                </a:tc>
              </a:tr>
              <a:tr h="904137">
                <a:tc>
                  <a:txBody>
                    <a:bodyPr/>
                    <a:lstStyle/>
                    <a:p>
                      <a:endParaRPr lang="en-US" sz="1600" b="1" dirty="0" smtClean="0">
                        <a:solidFill>
                          <a:schemeClr val="tx1"/>
                        </a:solidFill>
                        <a:latin typeface="Times New Roman" pitchFamily="18" charset="0"/>
                        <a:cs typeface="Times New Roman" pitchFamily="18" charset="0"/>
                      </a:endParaRPr>
                    </a:p>
                    <a:p>
                      <a:endParaRPr lang="en-US" sz="1600" b="1" dirty="0" smtClean="0">
                        <a:solidFill>
                          <a:schemeClr val="tx1"/>
                        </a:solidFill>
                        <a:latin typeface="Times New Roman" pitchFamily="18" charset="0"/>
                        <a:cs typeface="Times New Roman" pitchFamily="18" charset="0"/>
                      </a:endParaRPr>
                    </a:p>
                    <a:p>
                      <a:r>
                        <a:rPr lang="en-US" sz="1600" b="1" dirty="0" smtClean="0">
                          <a:solidFill>
                            <a:schemeClr val="tx1"/>
                          </a:solidFill>
                          <a:latin typeface="Times New Roman" pitchFamily="18" charset="0"/>
                          <a:cs typeface="Times New Roman" pitchFamily="18" charset="0"/>
                        </a:rPr>
                        <a:t>Dr. </a:t>
                      </a:r>
                      <a:r>
                        <a:rPr lang="en-US" sz="1600" b="1" dirty="0" err="1" smtClean="0">
                          <a:solidFill>
                            <a:schemeClr val="tx1"/>
                          </a:solidFill>
                          <a:latin typeface="Times New Roman" pitchFamily="18" charset="0"/>
                          <a:cs typeface="Times New Roman" pitchFamily="18" charset="0"/>
                        </a:rPr>
                        <a:t>Deepali</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Rao</a:t>
                      </a:r>
                      <a:endParaRPr lang="en-IN" sz="1600" dirty="0">
                        <a:solidFill>
                          <a:schemeClr val="tx1"/>
                        </a:solidFill>
                      </a:endParaRPr>
                    </a:p>
                  </a:txBody>
                  <a:tcPr/>
                </a:tc>
                <a:tc>
                  <a:txBody>
                    <a:bodyPr/>
                    <a:lstStyle/>
                    <a:p>
                      <a:endParaRPr lang="en-US" sz="1600" b="1" dirty="0" smtClean="0">
                        <a:solidFill>
                          <a:schemeClr val="tx1"/>
                        </a:solidFill>
                        <a:latin typeface="Times New Roman" pitchFamily="18" charset="0"/>
                        <a:cs typeface="Times New Roman" pitchFamily="18" charset="0"/>
                      </a:endParaRPr>
                    </a:p>
                    <a:p>
                      <a:endParaRPr lang="en-US" sz="1600" b="1" dirty="0" smtClean="0">
                        <a:solidFill>
                          <a:schemeClr val="tx1"/>
                        </a:solidFill>
                        <a:latin typeface="Times New Roman" pitchFamily="18" charset="0"/>
                        <a:cs typeface="Times New Roman" pitchFamily="18" charset="0"/>
                      </a:endParaRPr>
                    </a:p>
                    <a:p>
                      <a:r>
                        <a:rPr lang="en-US" sz="1600" b="1" dirty="0" smtClean="0">
                          <a:solidFill>
                            <a:schemeClr val="tx1"/>
                          </a:solidFill>
                          <a:latin typeface="Times New Roman" pitchFamily="18" charset="0"/>
                          <a:cs typeface="Times New Roman" pitchFamily="18" charset="0"/>
                        </a:rPr>
                        <a:t>MEMBERS</a:t>
                      </a:r>
                      <a:endParaRPr lang="en-IN" sz="1600" dirty="0">
                        <a:solidFill>
                          <a:schemeClr val="tx1"/>
                        </a:solidFill>
                      </a:endParaRPr>
                    </a:p>
                  </a:txBody>
                  <a:tcPr/>
                </a:tc>
                <a:tc>
                  <a:txBody>
                    <a:bodyPr/>
                    <a:lstStyle/>
                    <a:p>
                      <a:endParaRPr lang="en-IN" sz="1600" dirty="0"/>
                    </a:p>
                  </a:txBody>
                  <a:tcPr/>
                </a:tc>
              </a:tr>
              <a:tr h="9041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b="1" dirty="0" smtClean="0">
                          <a:solidFill>
                            <a:schemeClr val="tx1"/>
                          </a:solidFill>
                          <a:latin typeface="Times New Roman" pitchFamily="18" charset="0"/>
                          <a:cs typeface="Times New Roman"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IN" sz="1600" b="1"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Times New Roman" pitchFamily="18" charset="0"/>
                          <a:cs typeface="Times New Roman" pitchFamily="18" charset="0"/>
                        </a:rPr>
                        <a:t>Prof.</a:t>
                      </a:r>
                      <a:r>
                        <a:rPr lang="en-US" sz="1600" b="1" baseline="0" dirty="0" smtClean="0">
                          <a:solidFill>
                            <a:schemeClr val="tx1"/>
                          </a:solidFill>
                          <a:latin typeface="Times New Roman" pitchFamily="18" charset="0"/>
                          <a:cs typeface="Times New Roman" pitchFamily="18" charset="0"/>
                        </a:rPr>
                        <a:t> </a:t>
                      </a:r>
                      <a:r>
                        <a:rPr lang="en-US" sz="1600" b="1" baseline="0" dirty="0" err="1" smtClean="0">
                          <a:solidFill>
                            <a:schemeClr val="tx1"/>
                          </a:solidFill>
                          <a:latin typeface="Times New Roman" pitchFamily="18" charset="0"/>
                          <a:cs typeface="Times New Roman" pitchFamily="18" charset="0"/>
                        </a:rPr>
                        <a:t>Sunita</a:t>
                      </a:r>
                      <a:r>
                        <a:rPr lang="en-US" sz="1600" b="1" baseline="0" dirty="0" smtClean="0">
                          <a:solidFill>
                            <a:schemeClr val="tx1"/>
                          </a:solidFill>
                          <a:latin typeface="Times New Roman" pitchFamily="18" charset="0"/>
                          <a:cs typeface="Times New Roman" pitchFamily="18" charset="0"/>
                        </a:rPr>
                        <a:t> </a:t>
                      </a:r>
                      <a:r>
                        <a:rPr lang="en-US" sz="1600" b="1" baseline="0" dirty="0" err="1" smtClean="0">
                          <a:solidFill>
                            <a:schemeClr val="tx1"/>
                          </a:solidFill>
                          <a:latin typeface="Times New Roman" pitchFamily="18" charset="0"/>
                          <a:cs typeface="Times New Roman" pitchFamily="18" charset="0"/>
                        </a:rPr>
                        <a:t>Ganesh</a:t>
                      </a:r>
                      <a:r>
                        <a:rPr lang="en-US" sz="1600" b="1" baseline="0" dirty="0" smtClean="0">
                          <a:solidFill>
                            <a:schemeClr val="tx1"/>
                          </a:solidFill>
                          <a:latin typeface="Times New Roman" pitchFamily="18" charset="0"/>
                          <a:cs typeface="Times New Roman" pitchFamily="18" charset="0"/>
                        </a:rPr>
                        <a:t> Joshi</a:t>
                      </a:r>
                      <a:endParaRPr lang="en-IN" sz="1600" dirty="0" smtClean="0">
                        <a:solidFill>
                          <a:schemeClr val="tx1"/>
                        </a:solidFill>
                      </a:endParaRPr>
                    </a:p>
                  </a:txBody>
                  <a:tcPr/>
                </a:tc>
                <a:tc>
                  <a:txBody>
                    <a:bodyPr/>
                    <a:lstStyle/>
                    <a:p>
                      <a:endParaRPr lang="en-US" sz="1600" b="1" dirty="0" smtClean="0">
                        <a:solidFill>
                          <a:schemeClr val="tx1"/>
                        </a:solidFill>
                        <a:latin typeface="Times New Roman" pitchFamily="18" charset="0"/>
                        <a:cs typeface="Times New Roman" pitchFamily="18" charset="0"/>
                      </a:endParaRPr>
                    </a:p>
                    <a:p>
                      <a:endParaRPr lang="en-US" sz="1600" b="1" dirty="0" smtClean="0">
                        <a:solidFill>
                          <a:schemeClr val="tx1"/>
                        </a:solidFill>
                        <a:latin typeface="Times New Roman" pitchFamily="18" charset="0"/>
                        <a:cs typeface="Times New Roman" pitchFamily="18" charset="0"/>
                      </a:endParaRPr>
                    </a:p>
                    <a:p>
                      <a:r>
                        <a:rPr lang="en-US" sz="1600" b="1" dirty="0" smtClean="0">
                          <a:solidFill>
                            <a:schemeClr val="tx1"/>
                          </a:solidFill>
                          <a:latin typeface="Times New Roman" pitchFamily="18" charset="0"/>
                          <a:cs typeface="Times New Roman" pitchFamily="18" charset="0"/>
                        </a:rPr>
                        <a:t>MEMBERS</a:t>
                      </a:r>
                      <a:endParaRPr lang="en-IN" sz="1600" dirty="0">
                        <a:solidFill>
                          <a:schemeClr val="tx1"/>
                        </a:solidFill>
                      </a:endParaRPr>
                    </a:p>
                  </a:txBody>
                  <a:tcPr/>
                </a:tc>
                <a:tc>
                  <a:txBody>
                    <a:bodyPr/>
                    <a:lstStyle/>
                    <a:p>
                      <a:endParaRPr lang="en-IN" sz="1600" dirty="0"/>
                    </a:p>
                  </a:txBody>
                  <a:tcPr/>
                </a:tc>
              </a:tr>
              <a:tr h="1172029">
                <a:tc>
                  <a:txBody>
                    <a:bodyPr/>
                    <a:lstStyle/>
                    <a:p>
                      <a:endParaRPr lang="en-US" sz="1600" b="1"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Times New Roman" pitchFamily="18" charset="0"/>
                          <a:cs typeface="Times New Roman" pitchFamily="18" charset="0"/>
                        </a:rPr>
                        <a:t>Prof.</a:t>
                      </a:r>
                      <a:r>
                        <a:rPr lang="en-US" sz="1600" b="1" baseline="0" dirty="0" smtClean="0">
                          <a:solidFill>
                            <a:schemeClr val="tx1"/>
                          </a:solidFill>
                          <a:latin typeface="Times New Roman" pitchFamily="18" charset="0"/>
                          <a:cs typeface="Times New Roman" pitchFamily="18" charset="0"/>
                        </a:rPr>
                        <a:t> J.R. </a:t>
                      </a:r>
                      <a:r>
                        <a:rPr lang="en-US" sz="1600" b="1" baseline="0" dirty="0" err="1" smtClean="0">
                          <a:solidFill>
                            <a:schemeClr val="tx1"/>
                          </a:solidFill>
                          <a:latin typeface="Times New Roman" pitchFamily="18" charset="0"/>
                          <a:cs typeface="Times New Roman" pitchFamily="18" charset="0"/>
                        </a:rPr>
                        <a:t>Nayak</a:t>
                      </a:r>
                      <a:endParaRPr lang="en-IN" sz="1600" dirty="0" smtClean="0">
                        <a:solidFill>
                          <a:schemeClr val="tx1"/>
                        </a:solidFill>
                      </a:endParaRPr>
                    </a:p>
                    <a:p>
                      <a:endParaRPr lang="en-US" sz="1600" b="1" dirty="0" smtClean="0">
                        <a:solidFill>
                          <a:schemeClr val="tx1"/>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b="1"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1" dirty="0" smtClean="0">
                        <a:solidFill>
                          <a:schemeClr val="tx1"/>
                        </a:solidFill>
                        <a:latin typeface="Times New Roman" pitchFamily="18" charset="0"/>
                        <a:cs typeface="Times New Roman" pitchFamily="18" charset="0"/>
                      </a:endParaRPr>
                    </a:p>
                    <a:p>
                      <a:r>
                        <a:rPr lang="en-US" sz="1600" b="1" dirty="0" smtClean="0">
                          <a:solidFill>
                            <a:schemeClr val="tx1"/>
                          </a:solidFill>
                          <a:latin typeface="Times New Roman" pitchFamily="18" charset="0"/>
                          <a:cs typeface="Times New Roman" pitchFamily="18" charset="0"/>
                        </a:rPr>
                        <a:t>MEMBERS</a:t>
                      </a:r>
                      <a:endParaRPr lang="en-IN" sz="1600" dirty="0">
                        <a:solidFill>
                          <a:schemeClr val="tx1"/>
                        </a:solidFill>
                      </a:endParaRPr>
                    </a:p>
                  </a:txBody>
                  <a:tcPr/>
                </a:tc>
                <a:tc>
                  <a:txBody>
                    <a:bodyPr/>
                    <a:lstStyle/>
                    <a:p>
                      <a:endParaRPr lang="en-IN" sz="1600" dirty="0"/>
                    </a:p>
                  </a:txBody>
                  <a:tcPr/>
                </a:tc>
              </a:tr>
            </a:tbl>
          </a:graphicData>
        </a:graphic>
      </p:graphicFrame>
      <p:pic>
        <p:nvPicPr>
          <p:cNvPr id="5" name="Picture 3" descr="E:\PHOTOS ALL STAFF\PANDEY SIR.jpeg"/>
          <p:cNvPicPr>
            <a:picLocks noChangeAspect="1" noChangeArrowheads="1"/>
          </p:cNvPicPr>
          <p:nvPr/>
        </p:nvPicPr>
        <p:blipFill>
          <a:blip r:embed="rId2" cstate="print"/>
          <a:srcRect/>
          <a:stretch>
            <a:fillRect/>
          </a:stretch>
        </p:blipFill>
        <p:spPr bwMode="auto">
          <a:xfrm>
            <a:off x="6715140" y="2428868"/>
            <a:ext cx="1285884" cy="928694"/>
          </a:xfrm>
          <a:prstGeom prst="rect">
            <a:avLst/>
          </a:prstGeom>
          <a:noFill/>
        </p:spPr>
      </p:pic>
      <p:pic>
        <p:nvPicPr>
          <p:cNvPr id="6" name="Picture 4" descr="E:\PHOTOS ALL STAFF\DEPALI.jpeg"/>
          <p:cNvPicPr>
            <a:picLocks noChangeAspect="1" noChangeArrowheads="1"/>
          </p:cNvPicPr>
          <p:nvPr/>
        </p:nvPicPr>
        <p:blipFill>
          <a:blip r:embed="rId3" cstate="print"/>
          <a:srcRect/>
          <a:stretch>
            <a:fillRect/>
          </a:stretch>
        </p:blipFill>
        <p:spPr bwMode="auto">
          <a:xfrm>
            <a:off x="6715140" y="3500438"/>
            <a:ext cx="1285884" cy="78581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214282" y="274638"/>
            <a:ext cx="8715436" cy="1143000"/>
          </a:xfrm>
          <a:solidFill>
            <a:srgbClr val="FFFF00"/>
          </a:solidFill>
        </p:spPr>
        <p:txBody>
          <a:bodyPr>
            <a:noAutofit/>
          </a:bodyPr>
          <a:lstStyle/>
          <a:p>
            <a:pPr algn="ctr"/>
            <a:r>
              <a:rPr lang="en-US" sz="3600" dirty="0" smtClean="0">
                <a:latin typeface="Times New Roman" pitchFamily="18" charset="0"/>
                <a:cs typeface="Times New Roman" pitchFamily="18" charset="0"/>
              </a:rPr>
              <a:t>THE FIVE LAW OF LIBRARY SCIENCE </a:t>
            </a:r>
            <a:endParaRPr lang="en-IN" sz="3600" dirty="0">
              <a:latin typeface="Times New Roman" pitchFamily="18" charset="0"/>
              <a:cs typeface="Times New Roman" pitchFamily="18" charset="0"/>
            </a:endParaRPr>
          </a:p>
        </p:txBody>
      </p:sp>
      <p:sp>
        <p:nvSpPr>
          <p:cNvPr id="3" name="Subtitle 2"/>
          <p:cNvSpPr>
            <a:spLocks noGrp="1"/>
          </p:cNvSpPr>
          <p:nvPr>
            <p:ph type="subTitle" idx="4294967295"/>
          </p:nvPr>
        </p:nvSpPr>
        <p:spPr>
          <a:xfrm>
            <a:off x="714348" y="1571612"/>
            <a:ext cx="7129490" cy="4143375"/>
          </a:xfrm>
        </p:spPr>
        <p:txBody>
          <a:bodyPr>
            <a:normAutofit/>
          </a:bodyPr>
          <a:lstStyle/>
          <a:p>
            <a:pPr marL="12700" algn="just">
              <a:lnSpc>
                <a:spcPct val="150000"/>
              </a:lnSpc>
              <a:spcBef>
                <a:spcPts val="1100"/>
              </a:spcBef>
              <a:buFont typeface="Wingdings" pitchFamily="2" charset="2"/>
              <a:buChar char="Ø"/>
            </a:pPr>
            <a:r>
              <a:rPr lang="en-US" sz="2400" dirty="0" smtClean="0">
                <a:solidFill>
                  <a:srgbClr val="7030A0"/>
                </a:solidFill>
                <a:latin typeface="Times New Roman" pitchFamily="18" charset="0"/>
                <a:cs typeface="Times New Roman" pitchFamily="18" charset="0"/>
              </a:rPr>
              <a:t> </a:t>
            </a:r>
            <a:r>
              <a:rPr lang="en-IN" sz="2400" b="1" spc="-55" dirty="0" smtClean="0">
                <a:solidFill>
                  <a:srgbClr val="7030A0"/>
                </a:solidFill>
                <a:latin typeface="Times New Roman" pitchFamily="18" charset="0"/>
                <a:cs typeface="Times New Roman" pitchFamily="18" charset="0"/>
              </a:rPr>
              <a:t>First</a:t>
            </a:r>
            <a:r>
              <a:rPr lang="en-IN" sz="2400" b="1" spc="-10" dirty="0" smtClean="0">
                <a:solidFill>
                  <a:srgbClr val="7030A0"/>
                </a:solidFill>
                <a:latin typeface="Times New Roman" pitchFamily="18" charset="0"/>
                <a:cs typeface="Times New Roman" pitchFamily="18" charset="0"/>
              </a:rPr>
              <a:t> </a:t>
            </a:r>
            <a:r>
              <a:rPr lang="en-IN" sz="2400" b="1" spc="-5" dirty="0" smtClean="0">
                <a:solidFill>
                  <a:srgbClr val="7030A0"/>
                </a:solidFill>
                <a:latin typeface="Times New Roman" pitchFamily="18" charset="0"/>
                <a:cs typeface="Times New Roman" pitchFamily="18" charset="0"/>
              </a:rPr>
              <a:t>Law:</a:t>
            </a:r>
            <a:r>
              <a:rPr lang="en-IN" sz="2400" b="1" spc="-10" dirty="0" smtClean="0">
                <a:solidFill>
                  <a:srgbClr val="7030A0"/>
                </a:solidFill>
                <a:latin typeface="Times New Roman" pitchFamily="18" charset="0"/>
                <a:cs typeface="Times New Roman" pitchFamily="18" charset="0"/>
              </a:rPr>
              <a:t> </a:t>
            </a:r>
            <a:r>
              <a:rPr lang="en-IN" sz="2400" b="1" spc="-5" dirty="0" smtClean="0">
                <a:solidFill>
                  <a:srgbClr val="7030A0"/>
                </a:solidFill>
                <a:latin typeface="Times New Roman" pitchFamily="18" charset="0"/>
                <a:cs typeface="Times New Roman" pitchFamily="18" charset="0"/>
              </a:rPr>
              <a:t>Books</a:t>
            </a:r>
            <a:r>
              <a:rPr lang="en-IN" sz="2400" b="1" spc="5" dirty="0" smtClean="0">
                <a:solidFill>
                  <a:srgbClr val="7030A0"/>
                </a:solidFill>
                <a:latin typeface="Times New Roman" pitchFamily="18" charset="0"/>
                <a:cs typeface="Times New Roman" pitchFamily="18" charset="0"/>
              </a:rPr>
              <a:t> </a:t>
            </a:r>
            <a:r>
              <a:rPr lang="en-IN" sz="2400" b="1" spc="-5" dirty="0" smtClean="0">
                <a:solidFill>
                  <a:srgbClr val="7030A0"/>
                </a:solidFill>
                <a:latin typeface="Times New Roman" pitchFamily="18" charset="0"/>
                <a:cs typeface="Times New Roman" pitchFamily="18" charset="0"/>
              </a:rPr>
              <a:t>are</a:t>
            </a:r>
            <a:r>
              <a:rPr lang="en-IN" sz="2400" b="1" spc="-10" dirty="0" smtClean="0">
                <a:solidFill>
                  <a:srgbClr val="7030A0"/>
                </a:solidFill>
                <a:latin typeface="Times New Roman" pitchFamily="18" charset="0"/>
                <a:cs typeface="Times New Roman" pitchFamily="18" charset="0"/>
              </a:rPr>
              <a:t> </a:t>
            </a:r>
            <a:r>
              <a:rPr lang="en-IN" sz="2400" b="1" spc="-5" dirty="0" smtClean="0">
                <a:solidFill>
                  <a:srgbClr val="7030A0"/>
                </a:solidFill>
                <a:latin typeface="Times New Roman" pitchFamily="18" charset="0"/>
                <a:cs typeface="Times New Roman" pitchFamily="18" charset="0"/>
              </a:rPr>
              <a:t>for </a:t>
            </a:r>
            <a:r>
              <a:rPr lang="en-IN" sz="2400" b="1" spc="-10" dirty="0" smtClean="0">
                <a:solidFill>
                  <a:srgbClr val="7030A0"/>
                </a:solidFill>
                <a:latin typeface="Times New Roman" pitchFamily="18" charset="0"/>
                <a:cs typeface="Times New Roman" pitchFamily="18" charset="0"/>
              </a:rPr>
              <a:t>use.</a:t>
            </a:r>
            <a:endParaRPr lang="en-IN" sz="2400" b="1" dirty="0" smtClean="0">
              <a:solidFill>
                <a:srgbClr val="7030A0"/>
              </a:solidFill>
              <a:latin typeface="Times New Roman" pitchFamily="18" charset="0"/>
              <a:cs typeface="Times New Roman" pitchFamily="18" charset="0"/>
            </a:endParaRPr>
          </a:p>
          <a:p>
            <a:pPr marL="12700" algn="just">
              <a:lnSpc>
                <a:spcPct val="150000"/>
              </a:lnSpc>
              <a:spcBef>
                <a:spcPts val="1000"/>
              </a:spcBef>
              <a:buFont typeface="Wingdings" pitchFamily="2" charset="2"/>
              <a:buChar char="Ø"/>
            </a:pPr>
            <a:r>
              <a:rPr lang="en-IN" sz="2400" b="1" spc="-50" dirty="0" smtClean="0">
                <a:solidFill>
                  <a:srgbClr val="FF0000"/>
                </a:solidFill>
                <a:latin typeface="Times New Roman" pitchFamily="18" charset="0"/>
                <a:cs typeface="Times New Roman" pitchFamily="18" charset="0"/>
              </a:rPr>
              <a:t>Second</a:t>
            </a:r>
            <a:r>
              <a:rPr lang="en-IN" sz="2400" b="1" spc="10" dirty="0" smtClean="0">
                <a:solidFill>
                  <a:srgbClr val="FF0000"/>
                </a:solidFill>
                <a:latin typeface="Times New Roman" pitchFamily="18" charset="0"/>
                <a:cs typeface="Times New Roman" pitchFamily="18" charset="0"/>
              </a:rPr>
              <a:t> </a:t>
            </a:r>
            <a:r>
              <a:rPr lang="en-IN" sz="2400" b="1" spc="-10" dirty="0" smtClean="0">
                <a:solidFill>
                  <a:srgbClr val="FF0000"/>
                </a:solidFill>
                <a:latin typeface="Times New Roman" pitchFamily="18" charset="0"/>
                <a:cs typeface="Times New Roman" pitchFamily="18" charset="0"/>
              </a:rPr>
              <a:t>Law</a:t>
            </a:r>
            <a:r>
              <a:rPr lang="en-IN" sz="2400" b="1" spc="5" dirty="0" smtClean="0">
                <a:solidFill>
                  <a:srgbClr val="FF0000"/>
                </a:solidFill>
                <a:latin typeface="Times New Roman" pitchFamily="18" charset="0"/>
                <a:cs typeface="Times New Roman" pitchFamily="18" charset="0"/>
              </a:rPr>
              <a:t> </a:t>
            </a:r>
            <a:r>
              <a:rPr lang="en-IN" sz="2400" b="1" spc="-5" dirty="0" smtClean="0">
                <a:solidFill>
                  <a:srgbClr val="FF0000"/>
                </a:solidFill>
                <a:latin typeface="Times New Roman" pitchFamily="18" charset="0"/>
                <a:cs typeface="Times New Roman" pitchFamily="18" charset="0"/>
              </a:rPr>
              <a:t>: Every</a:t>
            </a:r>
            <a:r>
              <a:rPr lang="en-IN" sz="2400" b="1" spc="10" dirty="0" smtClean="0">
                <a:solidFill>
                  <a:srgbClr val="FF0000"/>
                </a:solidFill>
                <a:latin typeface="Times New Roman" pitchFamily="18" charset="0"/>
                <a:cs typeface="Times New Roman" pitchFamily="18" charset="0"/>
              </a:rPr>
              <a:t> </a:t>
            </a:r>
            <a:r>
              <a:rPr lang="en-IN" sz="2400" b="1" spc="-5" dirty="0" smtClean="0">
                <a:solidFill>
                  <a:srgbClr val="FF0000"/>
                </a:solidFill>
                <a:latin typeface="Times New Roman" pitchFamily="18" charset="0"/>
                <a:cs typeface="Times New Roman" pitchFamily="18" charset="0"/>
              </a:rPr>
              <a:t>person</a:t>
            </a:r>
            <a:r>
              <a:rPr lang="en-IN" sz="2400" b="1" spc="5" dirty="0" smtClean="0">
                <a:solidFill>
                  <a:srgbClr val="FF0000"/>
                </a:solidFill>
                <a:latin typeface="Times New Roman" pitchFamily="18" charset="0"/>
                <a:cs typeface="Times New Roman" pitchFamily="18" charset="0"/>
              </a:rPr>
              <a:t> </a:t>
            </a:r>
            <a:r>
              <a:rPr lang="en-IN" sz="2400" b="1" spc="-5" dirty="0" smtClean="0">
                <a:solidFill>
                  <a:srgbClr val="FF0000"/>
                </a:solidFill>
                <a:latin typeface="Times New Roman" pitchFamily="18" charset="0"/>
                <a:cs typeface="Times New Roman" pitchFamily="18" charset="0"/>
              </a:rPr>
              <a:t>his</a:t>
            </a:r>
            <a:r>
              <a:rPr lang="en-IN" sz="2400" b="1" spc="5" dirty="0" smtClean="0">
                <a:solidFill>
                  <a:srgbClr val="FF0000"/>
                </a:solidFill>
                <a:latin typeface="Times New Roman" pitchFamily="18" charset="0"/>
                <a:cs typeface="Times New Roman" pitchFamily="18" charset="0"/>
              </a:rPr>
              <a:t> </a:t>
            </a:r>
            <a:r>
              <a:rPr lang="en-IN" sz="2400" b="1" spc="-5" dirty="0" smtClean="0">
                <a:solidFill>
                  <a:srgbClr val="FF0000"/>
                </a:solidFill>
                <a:latin typeface="Times New Roman" pitchFamily="18" charset="0"/>
                <a:cs typeface="Times New Roman" pitchFamily="18" charset="0"/>
              </a:rPr>
              <a:t>or</a:t>
            </a:r>
            <a:r>
              <a:rPr lang="en-IN" sz="2400" b="1" spc="5" dirty="0" smtClean="0">
                <a:solidFill>
                  <a:srgbClr val="FF0000"/>
                </a:solidFill>
                <a:latin typeface="Times New Roman" pitchFamily="18" charset="0"/>
                <a:cs typeface="Times New Roman" pitchFamily="18" charset="0"/>
              </a:rPr>
              <a:t> </a:t>
            </a:r>
            <a:r>
              <a:rPr lang="en-IN" sz="2400" b="1" spc="-10" dirty="0" smtClean="0">
                <a:solidFill>
                  <a:srgbClr val="FF0000"/>
                </a:solidFill>
                <a:latin typeface="Times New Roman" pitchFamily="18" charset="0"/>
                <a:cs typeface="Times New Roman" pitchFamily="18" charset="0"/>
              </a:rPr>
              <a:t>her </a:t>
            </a:r>
            <a:r>
              <a:rPr lang="en-IN" sz="2400" b="1" dirty="0" smtClean="0">
                <a:solidFill>
                  <a:srgbClr val="FF0000"/>
                </a:solidFill>
                <a:latin typeface="Times New Roman" pitchFamily="18" charset="0"/>
                <a:cs typeface="Times New Roman" pitchFamily="18" charset="0"/>
              </a:rPr>
              <a:t>book.</a:t>
            </a:r>
          </a:p>
          <a:p>
            <a:pPr marL="12700" algn="just">
              <a:lnSpc>
                <a:spcPct val="150000"/>
              </a:lnSpc>
              <a:spcBef>
                <a:spcPts val="994"/>
              </a:spcBef>
              <a:buFont typeface="Wingdings" pitchFamily="2" charset="2"/>
              <a:buChar char="Ø"/>
            </a:pPr>
            <a:r>
              <a:rPr lang="en-IN" sz="2400" b="1" spc="-55" dirty="0" smtClean="0">
                <a:solidFill>
                  <a:srgbClr val="00B050"/>
                </a:solidFill>
                <a:latin typeface="Times New Roman" pitchFamily="18" charset="0"/>
                <a:cs typeface="Times New Roman" pitchFamily="18" charset="0"/>
              </a:rPr>
              <a:t>Third</a:t>
            </a:r>
            <a:r>
              <a:rPr lang="en-IN" sz="2400" b="1" spc="-5" dirty="0" smtClean="0">
                <a:solidFill>
                  <a:srgbClr val="00B050"/>
                </a:solidFill>
                <a:latin typeface="Times New Roman" pitchFamily="18" charset="0"/>
                <a:cs typeface="Times New Roman" pitchFamily="18" charset="0"/>
              </a:rPr>
              <a:t> Law</a:t>
            </a:r>
            <a:r>
              <a:rPr lang="en-IN" sz="2400" b="1" spc="-10" dirty="0" smtClean="0">
                <a:solidFill>
                  <a:srgbClr val="00B050"/>
                </a:solidFill>
                <a:latin typeface="Times New Roman" pitchFamily="18" charset="0"/>
                <a:cs typeface="Times New Roman" pitchFamily="18" charset="0"/>
              </a:rPr>
              <a:t> </a:t>
            </a:r>
            <a:r>
              <a:rPr lang="en-IN" sz="2400" b="1" spc="-5" dirty="0" smtClean="0">
                <a:solidFill>
                  <a:srgbClr val="00B050"/>
                </a:solidFill>
                <a:latin typeface="Times New Roman" pitchFamily="18" charset="0"/>
                <a:cs typeface="Times New Roman" pitchFamily="18" charset="0"/>
              </a:rPr>
              <a:t>:</a:t>
            </a:r>
            <a:r>
              <a:rPr lang="en-IN" sz="2400" b="1" spc="-10" dirty="0" smtClean="0">
                <a:solidFill>
                  <a:srgbClr val="00B050"/>
                </a:solidFill>
                <a:latin typeface="Times New Roman" pitchFamily="18" charset="0"/>
                <a:cs typeface="Times New Roman" pitchFamily="18" charset="0"/>
              </a:rPr>
              <a:t> </a:t>
            </a:r>
            <a:r>
              <a:rPr lang="en-IN" sz="2400" b="1" dirty="0" smtClean="0">
                <a:solidFill>
                  <a:srgbClr val="00B050"/>
                </a:solidFill>
                <a:latin typeface="Times New Roman" pitchFamily="18" charset="0"/>
                <a:cs typeface="Times New Roman" pitchFamily="18" charset="0"/>
              </a:rPr>
              <a:t>Every </a:t>
            </a:r>
            <a:r>
              <a:rPr lang="en-IN" sz="2400" b="1" spc="-5" dirty="0" smtClean="0">
                <a:solidFill>
                  <a:srgbClr val="00B050"/>
                </a:solidFill>
                <a:latin typeface="Times New Roman" pitchFamily="18" charset="0"/>
                <a:cs typeface="Times New Roman" pitchFamily="18" charset="0"/>
              </a:rPr>
              <a:t>Books</a:t>
            </a:r>
            <a:r>
              <a:rPr lang="en-IN" sz="2400" b="1" spc="5" dirty="0" smtClean="0">
                <a:solidFill>
                  <a:srgbClr val="00B050"/>
                </a:solidFill>
                <a:latin typeface="Times New Roman" pitchFamily="18" charset="0"/>
                <a:cs typeface="Times New Roman" pitchFamily="18" charset="0"/>
              </a:rPr>
              <a:t> </a:t>
            </a:r>
            <a:r>
              <a:rPr lang="en-IN" sz="2400" b="1" spc="-5" dirty="0" smtClean="0">
                <a:solidFill>
                  <a:srgbClr val="00B050"/>
                </a:solidFill>
                <a:latin typeface="Times New Roman" pitchFamily="18" charset="0"/>
                <a:cs typeface="Times New Roman" pitchFamily="18" charset="0"/>
              </a:rPr>
              <a:t>its</a:t>
            </a:r>
            <a:r>
              <a:rPr lang="en-IN" sz="2400" b="1" spc="-10" dirty="0" smtClean="0">
                <a:solidFill>
                  <a:srgbClr val="00B050"/>
                </a:solidFill>
                <a:latin typeface="Times New Roman" pitchFamily="18" charset="0"/>
                <a:cs typeface="Times New Roman" pitchFamily="18" charset="0"/>
              </a:rPr>
              <a:t> </a:t>
            </a:r>
            <a:r>
              <a:rPr lang="en-IN" sz="2400" b="1" spc="-80" dirty="0" smtClean="0">
                <a:solidFill>
                  <a:srgbClr val="00B050"/>
                </a:solidFill>
                <a:latin typeface="Times New Roman" pitchFamily="18" charset="0"/>
                <a:cs typeface="Times New Roman" pitchFamily="18" charset="0"/>
              </a:rPr>
              <a:t>reader.</a:t>
            </a:r>
            <a:endParaRPr lang="en-IN" sz="2400" b="1" dirty="0" smtClean="0">
              <a:solidFill>
                <a:srgbClr val="00B050"/>
              </a:solidFill>
              <a:latin typeface="Times New Roman" pitchFamily="18" charset="0"/>
              <a:cs typeface="Times New Roman" pitchFamily="18" charset="0"/>
            </a:endParaRPr>
          </a:p>
          <a:p>
            <a:pPr marL="12700" algn="just">
              <a:lnSpc>
                <a:spcPct val="150000"/>
              </a:lnSpc>
              <a:spcBef>
                <a:spcPts val="1010"/>
              </a:spcBef>
              <a:buFont typeface="Wingdings" pitchFamily="2" charset="2"/>
              <a:buChar char="Ø"/>
            </a:pPr>
            <a:r>
              <a:rPr lang="en-IN" sz="2400" b="1" spc="-50" dirty="0" smtClean="0">
                <a:solidFill>
                  <a:srgbClr val="404040"/>
                </a:solidFill>
                <a:latin typeface="Times New Roman" pitchFamily="18" charset="0"/>
                <a:cs typeface="Times New Roman" pitchFamily="18" charset="0"/>
              </a:rPr>
              <a:t>Fourth</a:t>
            </a:r>
            <a:r>
              <a:rPr lang="en-IN" sz="2400" b="1" dirty="0" smtClean="0">
                <a:solidFill>
                  <a:srgbClr val="404040"/>
                </a:solidFill>
                <a:latin typeface="Times New Roman" pitchFamily="18" charset="0"/>
                <a:cs typeface="Times New Roman" pitchFamily="18" charset="0"/>
              </a:rPr>
              <a:t> </a:t>
            </a:r>
            <a:r>
              <a:rPr lang="en-IN" sz="2400" b="1" spc="-5" dirty="0" smtClean="0">
                <a:solidFill>
                  <a:srgbClr val="404040"/>
                </a:solidFill>
                <a:latin typeface="Times New Roman" pitchFamily="18" charset="0"/>
                <a:cs typeface="Times New Roman" pitchFamily="18" charset="0"/>
              </a:rPr>
              <a:t>Law</a:t>
            </a:r>
            <a:r>
              <a:rPr lang="en-IN" sz="2400" b="1" spc="-10" dirty="0" smtClean="0">
                <a:solidFill>
                  <a:srgbClr val="404040"/>
                </a:solidFill>
                <a:latin typeface="Times New Roman" pitchFamily="18" charset="0"/>
                <a:cs typeface="Times New Roman" pitchFamily="18" charset="0"/>
              </a:rPr>
              <a:t> </a:t>
            </a:r>
            <a:r>
              <a:rPr lang="en-IN" sz="2400" b="1" spc="-5" dirty="0" smtClean="0">
                <a:solidFill>
                  <a:srgbClr val="404040"/>
                </a:solidFill>
                <a:latin typeface="Times New Roman" pitchFamily="18" charset="0"/>
                <a:cs typeface="Times New Roman" pitchFamily="18" charset="0"/>
              </a:rPr>
              <a:t>:</a:t>
            </a:r>
            <a:r>
              <a:rPr lang="en-IN" sz="2400" b="1" spc="5" dirty="0" smtClean="0">
                <a:solidFill>
                  <a:srgbClr val="404040"/>
                </a:solidFill>
                <a:latin typeface="Times New Roman" pitchFamily="18" charset="0"/>
                <a:cs typeface="Times New Roman" pitchFamily="18" charset="0"/>
              </a:rPr>
              <a:t> </a:t>
            </a:r>
            <a:r>
              <a:rPr lang="en-IN" sz="2400" b="1" spc="-5" dirty="0" smtClean="0">
                <a:solidFill>
                  <a:srgbClr val="404040"/>
                </a:solidFill>
                <a:latin typeface="Times New Roman" pitchFamily="18" charset="0"/>
                <a:cs typeface="Times New Roman" pitchFamily="18" charset="0"/>
              </a:rPr>
              <a:t>Save</a:t>
            </a:r>
            <a:r>
              <a:rPr lang="en-IN" sz="2400" b="1" spc="5" dirty="0" smtClean="0">
                <a:solidFill>
                  <a:srgbClr val="404040"/>
                </a:solidFill>
                <a:latin typeface="Times New Roman" pitchFamily="18" charset="0"/>
                <a:cs typeface="Times New Roman" pitchFamily="18" charset="0"/>
              </a:rPr>
              <a:t> </a:t>
            </a:r>
            <a:r>
              <a:rPr lang="en-IN" sz="2400" b="1" spc="-5" dirty="0" smtClean="0">
                <a:solidFill>
                  <a:srgbClr val="404040"/>
                </a:solidFill>
                <a:latin typeface="Times New Roman" pitchFamily="18" charset="0"/>
                <a:cs typeface="Times New Roman" pitchFamily="18" charset="0"/>
              </a:rPr>
              <a:t>the</a:t>
            </a:r>
            <a:r>
              <a:rPr lang="en-IN" sz="2400" b="1" spc="10" dirty="0" smtClean="0">
                <a:solidFill>
                  <a:srgbClr val="404040"/>
                </a:solidFill>
                <a:latin typeface="Times New Roman" pitchFamily="18" charset="0"/>
                <a:cs typeface="Times New Roman" pitchFamily="18" charset="0"/>
              </a:rPr>
              <a:t> </a:t>
            </a:r>
            <a:r>
              <a:rPr lang="en-IN" sz="2400" b="1" spc="-10" dirty="0" smtClean="0">
                <a:solidFill>
                  <a:srgbClr val="404040"/>
                </a:solidFill>
                <a:latin typeface="Times New Roman" pitchFamily="18" charset="0"/>
                <a:cs typeface="Times New Roman" pitchFamily="18" charset="0"/>
              </a:rPr>
              <a:t>time</a:t>
            </a:r>
            <a:r>
              <a:rPr lang="en-IN" sz="2400" b="1" spc="5" dirty="0" smtClean="0">
                <a:solidFill>
                  <a:srgbClr val="404040"/>
                </a:solidFill>
                <a:latin typeface="Times New Roman" pitchFamily="18" charset="0"/>
                <a:cs typeface="Times New Roman" pitchFamily="18" charset="0"/>
              </a:rPr>
              <a:t> </a:t>
            </a:r>
            <a:r>
              <a:rPr lang="en-IN" sz="2400" b="1" spc="-5" dirty="0" smtClean="0">
                <a:solidFill>
                  <a:srgbClr val="404040"/>
                </a:solidFill>
                <a:latin typeface="Times New Roman" pitchFamily="18" charset="0"/>
                <a:cs typeface="Times New Roman" pitchFamily="18" charset="0"/>
              </a:rPr>
              <a:t>of</a:t>
            </a:r>
            <a:r>
              <a:rPr lang="en-IN" sz="2400" b="1" spc="5" dirty="0" smtClean="0">
                <a:solidFill>
                  <a:srgbClr val="404040"/>
                </a:solidFill>
                <a:latin typeface="Times New Roman" pitchFamily="18" charset="0"/>
                <a:cs typeface="Times New Roman" pitchFamily="18" charset="0"/>
              </a:rPr>
              <a:t> </a:t>
            </a:r>
            <a:r>
              <a:rPr lang="en-IN" sz="2400" b="1" spc="-10" dirty="0" smtClean="0">
                <a:solidFill>
                  <a:srgbClr val="404040"/>
                </a:solidFill>
                <a:latin typeface="Times New Roman" pitchFamily="18" charset="0"/>
                <a:cs typeface="Times New Roman" pitchFamily="18" charset="0"/>
              </a:rPr>
              <a:t>the</a:t>
            </a:r>
            <a:r>
              <a:rPr lang="en-IN" sz="2400" b="1" dirty="0" smtClean="0">
                <a:solidFill>
                  <a:srgbClr val="404040"/>
                </a:solidFill>
                <a:latin typeface="Times New Roman" pitchFamily="18" charset="0"/>
                <a:cs typeface="Times New Roman" pitchFamily="18" charset="0"/>
              </a:rPr>
              <a:t> </a:t>
            </a:r>
            <a:r>
              <a:rPr lang="en-IN" sz="2400" b="1" spc="-85" dirty="0" smtClean="0">
                <a:solidFill>
                  <a:srgbClr val="404040"/>
                </a:solidFill>
                <a:latin typeface="Times New Roman" pitchFamily="18" charset="0"/>
                <a:cs typeface="Times New Roman" pitchFamily="18" charset="0"/>
              </a:rPr>
              <a:t>reader.</a:t>
            </a:r>
            <a:endParaRPr lang="en-IN" sz="2400" b="1" dirty="0" smtClean="0">
              <a:latin typeface="Times New Roman" pitchFamily="18" charset="0"/>
              <a:cs typeface="Times New Roman" pitchFamily="18" charset="0"/>
            </a:endParaRPr>
          </a:p>
          <a:p>
            <a:pPr marL="12700" algn="l">
              <a:lnSpc>
                <a:spcPct val="150000"/>
              </a:lnSpc>
              <a:spcBef>
                <a:spcPts val="994"/>
              </a:spcBef>
              <a:buFont typeface="Wingdings" pitchFamily="2" charset="2"/>
              <a:buChar char="Ø"/>
            </a:pPr>
            <a:r>
              <a:rPr lang="en-IN" sz="2400" b="1" spc="-55" dirty="0" smtClean="0">
                <a:solidFill>
                  <a:srgbClr val="0B1181"/>
                </a:solidFill>
                <a:latin typeface="Times New Roman" pitchFamily="18" charset="0"/>
                <a:cs typeface="Times New Roman" pitchFamily="18" charset="0"/>
              </a:rPr>
              <a:t>Fifth</a:t>
            </a:r>
            <a:r>
              <a:rPr lang="en-IN" sz="2400" b="1" spc="-5" dirty="0" smtClean="0">
                <a:solidFill>
                  <a:srgbClr val="0B1181"/>
                </a:solidFill>
                <a:latin typeface="Times New Roman" pitchFamily="18" charset="0"/>
                <a:cs typeface="Times New Roman" pitchFamily="18" charset="0"/>
              </a:rPr>
              <a:t> Law</a:t>
            </a:r>
            <a:r>
              <a:rPr lang="en-IN" sz="2400" b="1" spc="10" dirty="0" smtClean="0">
                <a:solidFill>
                  <a:srgbClr val="0B1181"/>
                </a:solidFill>
                <a:latin typeface="Times New Roman" pitchFamily="18" charset="0"/>
                <a:cs typeface="Times New Roman" pitchFamily="18" charset="0"/>
              </a:rPr>
              <a:t> </a:t>
            </a:r>
            <a:r>
              <a:rPr lang="en-IN" sz="2400" b="1" spc="-5" dirty="0" smtClean="0">
                <a:solidFill>
                  <a:srgbClr val="0B1181"/>
                </a:solidFill>
                <a:latin typeface="Times New Roman" pitchFamily="18" charset="0"/>
                <a:cs typeface="Times New Roman" pitchFamily="18" charset="0"/>
              </a:rPr>
              <a:t>:</a:t>
            </a:r>
            <a:r>
              <a:rPr lang="en-IN" sz="2400" b="1" spc="-220" dirty="0" smtClean="0">
                <a:solidFill>
                  <a:srgbClr val="0B1181"/>
                </a:solidFill>
                <a:latin typeface="Times New Roman" pitchFamily="18" charset="0"/>
                <a:cs typeface="Times New Roman" pitchFamily="18" charset="0"/>
              </a:rPr>
              <a:t> </a:t>
            </a:r>
            <a:r>
              <a:rPr lang="en-IN" sz="2400" b="1" spc="-5" dirty="0" smtClean="0">
                <a:solidFill>
                  <a:srgbClr val="0B1181"/>
                </a:solidFill>
                <a:latin typeface="Times New Roman" pitchFamily="18" charset="0"/>
                <a:cs typeface="Times New Roman" pitchFamily="18" charset="0"/>
              </a:rPr>
              <a:t>A</a:t>
            </a:r>
            <a:r>
              <a:rPr lang="en-IN" sz="2400" b="1" spc="-220" dirty="0" smtClean="0">
                <a:solidFill>
                  <a:srgbClr val="0B1181"/>
                </a:solidFill>
                <a:latin typeface="Times New Roman" pitchFamily="18" charset="0"/>
                <a:cs typeface="Times New Roman" pitchFamily="18" charset="0"/>
              </a:rPr>
              <a:t> </a:t>
            </a:r>
            <a:r>
              <a:rPr lang="en-IN" sz="2400" b="1" spc="-5" dirty="0" smtClean="0">
                <a:solidFill>
                  <a:srgbClr val="0B1181"/>
                </a:solidFill>
                <a:latin typeface="Times New Roman" pitchFamily="18" charset="0"/>
                <a:cs typeface="Times New Roman" pitchFamily="18" charset="0"/>
              </a:rPr>
              <a:t>library</a:t>
            </a:r>
            <a:r>
              <a:rPr lang="en-IN" sz="2400" b="1" spc="-20" dirty="0" smtClean="0">
                <a:solidFill>
                  <a:srgbClr val="0B1181"/>
                </a:solidFill>
                <a:latin typeface="Times New Roman" pitchFamily="18" charset="0"/>
                <a:cs typeface="Times New Roman" pitchFamily="18" charset="0"/>
              </a:rPr>
              <a:t> </a:t>
            </a:r>
            <a:r>
              <a:rPr lang="en-IN" sz="2400" b="1" spc="-5" dirty="0" smtClean="0">
                <a:solidFill>
                  <a:srgbClr val="0B1181"/>
                </a:solidFill>
                <a:latin typeface="Times New Roman" pitchFamily="18" charset="0"/>
                <a:cs typeface="Times New Roman" pitchFamily="18" charset="0"/>
              </a:rPr>
              <a:t>is</a:t>
            </a:r>
            <a:r>
              <a:rPr lang="en-IN" sz="2400" b="1" dirty="0" smtClean="0">
                <a:solidFill>
                  <a:srgbClr val="0B1181"/>
                </a:solidFill>
                <a:latin typeface="Times New Roman" pitchFamily="18" charset="0"/>
                <a:cs typeface="Times New Roman" pitchFamily="18" charset="0"/>
              </a:rPr>
              <a:t> </a:t>
            </a:r>
            <a:r>
              <a:rPr lang="en-IN" sz="2400" b="1" spc="-5" dirty="0" smtClean="0">
                <a:solidFill>
                  <a:srgbClr val="0B1181"/>
                </a:solidFill>
                <a:latin typeface="Times New Roman" pitchFamily="18" charset="0"/>
                <a:cs typeface="Times New Roman" pitchFamily="18" charset="0"/>
              </a:rPr>
              <a:t>a growing</a:t>
            </a:r>
            <a:r>
              <a:rPr lang="en-IN" sz="2400" b="1" spc="15" dirty="0" smtClean="0">
                <a:solidFill>
                  <a:srgbClr val="0B1181"/>
                </a:solidFill>
                <a:latin typeface="Times New Roman" pitchFamily="18" charset="0"/>
                <a:cs typeface="Times New Roman" pitchFamily="18" charset="0"/>
              </a:rPr>
              <a:t> </a:t>
            </a:r>
            <a:r>
              <a:rPr lang="en-IN" sz="2400" b="1" spc="-5" dirty="0" smtClean="0">
                <a:solidFill>
                  <a:srgbClr val="0B1181"/>
                </a:solidFill>
                <a:latin typeface="Times New Roman" pitchFamily="18" charset="0"/>
                <a:cs typeface="Times New Roman" pitchFamily="18" charset="0"/>
              </a:rPr>
              <a:t>organism</a:t>
            </a:r>
            <a:r>
              <a:rPr lang="en-IN" sz="2400" spc="-5" dirty="0" smtClean="0">
                <a:solidFill>
                  <a:srgbClr val="0B1181"/>
                </a:solidFill>
                <a:latin typeface="Times New Roman" pitchFamily="18" charset="0"/>
                <a:cs typeface="Times New Roman" pitchFamily="18" charset="0"/>
              </a:rPr>
              <a:t>.</a:t>
            </a:r>
            <a:endParaRPr lang="en-IN" sz="2400" dirty="0">
              <a:solidFill>
                <a:srgbClr val="0B118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70" name="Picture 2" descr="Vector printing paper note. Kawaii blank for drawing, sketchbook, notebook,  diary, letters, planners, notes. Cute design with cute pink background,  clips and stars on paper Stock Vector | Adobe Stock"/>
          <p:cNvPicPr>
            <a:picLocks noChangeAspect="1" noChangeArrowheads="1"/>
          </p:cNvPicPr>
          <p:nvPr/>
        </p:nvPicPr>
        <p:blipFill>
          <a:blip r:embed="rId2"/>
          <a:srcRect/>
          <a:stretch>
            <a:fillRect/>
          </a:stretch>
        </p:blipFill>
        <p:spPr bwMode="auto">
          <a:xfrm>
            <a:off x="0" y="0"/>
            <a:ext cx="9144000" cy="6715140"/>
          </a:xfrm>
          <a:prstGeom prst="rect">
            <a:avLst/>
          </a:prstGeom>
          <a:noFill/>
        </p:spPr>
      </p:pic>
      <p:sp>
        <p:nvSpPr>
          <p:cNvPr id="2" name="Title 1"/>
          <p:cNvSpPr>
            <a:spLocks noGrp="1"/>
          </p:cNvSpPr>
          <p:nvPr>
            <p:ph type="ctrTitle"/>
          </p:nvPr>
        </p:nvSpPr>
        <p:spPr>
          <a:xfrm>
            <a:off x="3357554" y="500042"/>
            <a:ext cx="2143140" cy="857256"/>
          </a:xfrm>
          <a:solidFill>
            <a:schemeClr val="bg2">
              <a:lumMod val="50000"/>
            </a:schemeClr>
          </a:solidFill>
        </p:spPr>
        <p:txBody>
          <a:bodyPr>
            <a:noAutofit/>
          </a:bodyPr>
          <a:lstStyle/>
          <a:p>
            <a:pPr algn="just" fontAlgn="base"/>
            <a:r>
              <a:rPr lang="en-IN" sz="5400" dirty="0" smtClean="0">
                <a:solidFill>
                  <a:srgbClr val="7030A0"/>
                </a:solidFill>
                <a:effectLst/>
                <a:latin typeface="Algerian" pitchFamily="82" charset="0"/>
                <a:cs typeface="Times New Roman" pitchFamily="18" charset="0"/>
              </a:rPr>
              <a:t/>
            </a:r>
            <a:br>
              <a:rPr lang="en-IN" sz="5400" dirty="0" smtClean="0">
                <a:solidFill>
                  <a:srgbClr val="7030A0"/>
                </a:solidFill>
                <a:effectLst/>
                <a:latin typeface="Algerian" pitchFamily="82" charset="0"/>
                <a:cs typeface="Times New Roman" pitchFamily="18" charset="0"/>
              </a:rPr>
            </a:br>
            <a:r>
              <a:rPr lang="en-GB" sz="2000" dirty="0" smtClean="0">
                <a:effectLst/>
                <a:latin typeface="Times New Roman" pitchFamily="18" charset="0"/>
                <a:cs typeface="Times New Roman" pitchFamily="18" charset="0"/>
              </a:rPr>
              <a:t/>
            </a:r>
            <a:br>
              <a:rPr lang="en-GB" sz="2000" dirty="0" smtClean="0">
                <a:effectLst/>
                <a:latin typeface="Times New Roman" pitchFamily="18" charset="0"/>
                <a:cs typeface="Times New Roman" pitchFamily="18" charset="0"/>
              </a:rPr>
            </a:br>
            <a:r>
              <a:rPr lang="en-GB" sz="2000" dirty="0" smtClean="0">
                <a:effectLst/>
                <a:latin typeface="Times New Roman" pitchFamily="18" charset="0"/>
                <a:cs typeface="Times New Roman" pitchFamily="18" charset="0"/>
              </a:rPr>
              <a:t/>
            </a:r>
            <a:br>
              <a:rPr lang="en-GB" sz="2000" dirty="0" smtClean="0">
                <a:effectLst/>
                <a:latin typeface="Times New Roman" pitchFamily="18" charset="0"/>
                <a:cs typeface="Times New Roman" pitchFamily="18" charset="0"/>
              </a:rPr>
            </a:br>
            <a:r>
              <a:rPr lang="en-GB" sz="2000" dirty="0" smtClean="0">
                <a:effectLst/>
                <a:latin typeface="Times New Roman" pitchFamily="18" charset="0"/>
                <a:cs typeface="Times New Roman" pitchFamily="18" charset="0"/>
              </a:rPr>
              <a:t/>
            </a:r>
            <a:br>
              <a:rPr lang="en-GB" sz="2000" dirty="0" smtClean="0">
                <a:effectLst/>
                <a:latin typeface="Times New Roman" pitchFamily="18" charset="0"/>
                <a:cs typeface="Times New Roman" pitchFamily="18" charset="0"/>
              </a:rPr>
            </a:br>
            <a:r>
              <a:rPr lang="en-GB" sz="2000" dirty="0" smtClean="0">
                <a:effectLst/>
                <a:latin typeface="Times New Roman" pitchFamily="18" charset="0"/>
                <a:cs typeface="Times New Roman" pitchFamily="18" charset="0"/>
              </a:rPr>
              <a:t/>
            </a:r>
            <a:br>
              <a:rPr lang="en-GB" sz="2000" dirty="0" smtClean="0">
                <a:effectLst/>
                <a:latin typeface="Times New Roman" pitchFamily="18" charset="0"/>
                <a:cs typeface="Times New Roman" pitchFamily="18" charset="0"/>
              </a:rPr>
            </a:br>
            <a:r>
              <a:rPr lang="en-GB" sz="2000" dirty="0" smtClean="0">
                <a:effectLst/>
                <a:latin typeface="Times New Roman" pitchFamily="18" charset="0"/>
                <a:cs typeface="Times New Roman" pitchFamily="18" charset="0"/>
              </a:rPr>
              <a:t/>
            </a:r>
            <a:br>
              <a:rPr lang="en-GB" sz="2000" dirty="0" smtClean="0">
                <a:effectLst/>
                <a:latin typeface="Times New Roman" pitchFamily="18" charset="0"/>
                <a:cs typeface="Times New Roman" pitchFamily="18" charset="0"/>
              </a:rPr>
            </a:br>
            <a:r>
              <a:rPr lang="en-GB" sz="3600" dirty="0" smtClean="0">
                <a:solidFill>
                  <a:srgbClr val="FFFF00"/>
                </a:solidFill>
                <a:effectLst/>
                <a:latin typeface="Times New Roman" pitchFamily="18" charset="0"/>
                <a:cs typeface="Times New Roman" pitchFamily="18" charset="0"/>
              </a:rPr>
              <a:t>VISION</a:t>
            </a:r>
            <a:r>
              <a:rPr lang="en-IN" sz="1600" dirty="0" smtClean="0">
                <a:effectLst/>
                <a:latin typeface="Times New Roman" pitchFamily="18" charset="0"/>
                <a:cs typeface="Times New Roman" pitchFamily="18" charset="0"/>
              </a:rPr>
              <a:t/>
            </a:r>
            <a:br>
              <a:rPr lang="en-IN" sz="1600" dirty="0" smtClean="0">
                <a:effectLst/>
                <a:latin typeface="Times New Roman" pitchFamily="18" charset="0"/>
                <a:cs typeface="Times New Roman" pitchFamily="18" charset="0"/>
              </a:rPr>
            </a:br>
            <a:endParaRPr lang="en-IN" sz="1600" dirty="0">
              <a:effectLst/>
              <a:latin typeface="Times New Roman" pitchFamily="18" charset="0"/>
              <a:cs typeface="Times New Roman" pitchFamily="18" charset="0"/>
            </a:endParaRPr>
          </a:p>
        </p:txBody>
      </p:sp>
      <p:sp>
        <p:nvSpPr>
          <p:cNvPr id="3" name="Subtitle 2"/>
          <p:cNvSpPr>
            <a:spLocks noGrp="1"/>
          </p:cNvSpPr>
          <p:nvPr>
            <p:ph type="subTitle" idx="1"/>
          </p:nvPr>
        </p:nvSpPr>
        <p:spPr>
          <a:xfrm>
            <a:off x="500034" y="1285860"/>
            <a:ext cx="8215370" cy="4643470"/>
          </a:xfrm>
        </p:spPr>
        <p:txBody>
          <a:bodyPr>
            <a:normAutofit fontScale="92500" lnSpcReduction="20000"/>
          </a:bodyPr>
          <a:lstStyle/>
          <a:p>
            <a:pPr algn="just">
              <a:lnSpc>
                <a:spcPct val="200000"/>
              </a:lnSpc>
              <a:buFont typeface="Wingdings" pitchFamily="2" charset="2"/>
              <a:buChar char="Ø"/>
            </a:pPr>
            <a:r>
              <a:rPr lang="en-GB" sz="2000" dirty="0" smtClean="0">
                <a:solidFill>
                  <a:schemeClr val="tx1"/>
                </a:solidFill>
                <a:latin typeface="Times New Roman" pitchFamily="18" charset="0"/>
                <a:cs typeface="Times New Roman" pitchFamily="18" charset="0"/>
              </a:rPr>
              <a:t>We organize and provide access to and preserve materials to meet the needs of present and future generations of students and scholars. </a:t>
            </a:r>
          </a:p>
          <a:p>
            <a:pPr algn="just">
              <a:lnSpc>
                <a:spcPct val="200000"/>
              </a:lnSpc>
              <a:buFont typeface="Wingdings" pitchFamily="2" charset="2"/>
              <a:buChar char="Ø"/>
            </a:pPr>
            <a:r>
              <a:rPr lang="en-GB" sz="2000" dirty="0" smtClean="0">
                <a:solidFill>
                  <a:schemeClr val="tx1"/>
                </a:solidFill>
                <a:latin typeface="Times New Roman" pitchFamily="18" charset="0"/>
                <a:cs typeface="Times New Roman" pitchFamily="18" charset="0"/>
              </a:rPr>
              <a:t>We explore and implement innovative technologies and services to deliver information and scholarly resources conveniently to users anytime.</a:t>
            </a:r>
          </a:p>
          <a:p>
            <a:pPr algn="just">
              <a:lnSpc>
                <a:spcPct val="200000"/>
              </a:lnSpc>
              <a:buFont typeface="Wingdings" pitchFamily="2" charset="2"/>
              <a:buChar char="Ø"/>
            </a:pPr>
            <a:r>
              <a:rPr lang="en-GB" sz="2000" dirty="0" smtClean="0">
                <a:solidFill>
                  <a:schemeClr val="tx1"/>
                </a:solidFill>
                <a:latin typeface="Times New Roman" pitchFamily="18" charset="0"/>
                <a:cs typeface="Times New Roman" pitchFamily="18" charset="0"/>
              </a:rPr>
              <a:t> We also provide well-equipped and functional physical spaces where students can pursue independent learning and discovery outside the classroom.</a:t>
            </a:r>
          </a:p>
          <a:p>
            <a:pPr algn="just">
              <a:lnSpc>
                <a:spcPct val="200000"/>
              </a:lnSpc>
            </a:pPr>
            <a:r>
              <a:rPr lang="en-GB" sz="2000" b="1" dirty="0" smtClean="0">
                <a:solidFill>
                  <a:schemeClr val="tx1"/>
                </a:solidFill>
                <a:latin typeface="Times New Roman" pitchFamily="18" charset="0"/>
                <a:cs typeface="Times New Roman" pitchFamily="18" charset="0"/>
              </a:rPr>
              <a:t/>
            </a:r>
            <a:br>
              <a:rPr lang="en-GB" sz="2000" b="1" dirty="0" smtClean="0">
                <a:solidFill>
                  <a:schemeClr val="tx1"/>
                </a:solidFill>
                <a:latin typeface="Times New Roman" pitchFamily="18" charset="0"/>
                <a:cs typeface="Times New Roman" pitchFamily="18" charset="0"/>
              </a:rPr>
            </a:br>
            <a:endParaRPr lang="en-IN" sz="2000" b="1" dirty="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748" name="Picture 4" descr="Open Book Standing Images – Browse 9,410 Stock Photos, Vectors, and Video |  Adobe Stock"/>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3000364" y="285728"/>
            <a:ext cx="2714644" cy="785818"/>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n-IN" sz="3600" dirty="0" smtClean="0">
                <a:solidFill>
                  <a:srgbClr val="C00000"/>
                </a:solidFill>
                <a:effectLst/>
                <a:latin typeface="Times New Roman" pitchFamily="18" charset="0"/>
                <a:cs typeface="Times New Roman" pitchFamily="18" charset="0"/>
              </a:rPr>
              <a:t>MISSION</a:t>
            </a:r>
            <a:endParaRPr lang="en-IN" sz="3600" dirty="0">
              <a:solidFill>
                <a:srgbClr val="C00000"/>
              </a:solidFill>
            </a:endParaRPr>
          </a:p>
        </p:txBody>
      </p:sp>
      <p:sp>
        <p:nvSpPr>
          <p:cNvPr id="3" name="Subtitle 2"/>
          <p:cNvSpPr>
            <a:spLocks noGrp="1"/>
          </p:cNvSpPr>
          <p:nvPr>
            <p:ph type="subTitle" idx="1"/>
          </p:nvPr>
        </p:nvSpPr>
        <p:spPr>
          <a:xfrm>
            <a:off x="1857356" y="857232"/>
            <a:ext cx="5000660" cy="4572032"/>
          </a:xfrm>
        </p:spPr>
        <p:txBody>
          <a:bodyPr>
            <a:normAutofit/>
          </a:bodyPr>
          <a:lstStyle/>
          <a:p>
            <a:pPr algn="just">
              <a:lnSpc>
                <a:spcPct val="150000"/>
              </a:lnSpc>
              <a:buFont typeface="Wingdings" pitchFamily="2" charset="2"/>
              <a:buChar char="Ø"/>
            </a:pPr>
            <a:r>
              <a:rPr lang="en-GB" sz="2200" b="1" dirty="0" smtClean="0">
                <a:solidFill>
                  <a:srgbClr val="002060"/>
                </a:solidFill>
                <a:latin typeface="Times New Roman" pitchFamily="18" charset="0"/>
                <a:cs typeface="Times New Roman" pitchFamily="18" charset="0"/>
              </a:rPr>
              <a:t> </a:t>
            </a:r>
            <a:r>
              <a:rPr lang="en-GB" sz="2000" dirty="0" smtClean="0">
                <a:solidFill>
                  <a:schemeClr val="tx1"/>
                </a:solidFill>
                <a:latin typeface="Times New Roman" pitchFamily="18" charset="0"/>
                <a:cs typeface="Times New Roman" pitchFamily="18" charset="0"/>
              </a:rPr>
              <a:t>Our mission is to provide college students with the information they need to achieve their highest academic potential and help them acquire research skills necessary for lifelong learning. </a:t>
            </a:r>
          </a:p>
          <a:p>
            <a:pPr algn="just">
              <a:lnSpc>
                <a:spcPct val="150000"/>
              </a:lnSpc>
              <a:buFont typeface="Wingdings" pitchFamily="2" charset="2"/>
              <a:buChar char="Ø"/>
            </a:pPr>
            <a:r>
              <a:rPr lang="en-GB" sz="2000" dirty="0" smtClean="0">
                <a:solidFill>
                  <a:schemeClr val="tx1"/>
                </a:solidFill>
                <a:latin typeface="Times New Roman" pitchFamily="18" charset="0"/>
                <a:cs typeface="Times New Roman" pitchFamily="18" charset="0"/>
              </a:rPr>
              <a:t> To support teaching faculty &amp; administrative staff and Students to participate in interactive information to exchange within the wider library / educational community.</a:t>
            </a:r>
            <a:endParaRPr lang="en-IN" sz="2000" dirty="0">
              <a:solidFill>
                <a:schemeClr val="tx1"/>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4317</TotalTime>
  <Words>2118</Words>
  <Application>Microsoft Office PowerPoint</Application>
  <PresentationFormat>On-screen Show (4:3)</PresentationFormat>
  <Paragraphs>507</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Concourse</vt:lpstr>
      <vt:lpstr>DEPARTMENT OF LIBRARY</vt:lpstr>
      <vt:lpstr>   </vt:lpstr>
      <vt:lpstr>LIBRARIAN PROFILE</vt:lpstr>
      <vt:lpstr>DEPARTMENT OF LIBRARY for Supporting  Staff </vt:lpstr>
      <vt:lpstr> About Library</vt:lpstr>
      <vt:lpstr>                                                                                                                            CURRENT LIBRARY ADVISORY COMMITTEE</vt:lpstr>
      <vt:lpstr>THE FIVE LAW OF LIBRARY SCIENCE </vt:lpstr>
      <vt:lpstr>      VISION </vt:lpstr>
      <vt:lpstr>MISSION</vt:lpstr>
      <vt:lpstr>OBJECTIVES</vt:lpstr>
      <vt:lpstr>LIBRARY OPENING SCHEDULE </vt:lpstr>
      <vt:lpstr>Slide 12</vt:lpstr>
      <vt:lpstr>Slide 13</vt:lpstr>
      <vt:lpstr>Slide 14</vt:lpstr>
      <vt:lpstr>Slide 15</vt:lpstr>
      <vt:lpstr>Slide 16</vt:lpstr>
      <vt:lpstr>Slide 17</vt:lpstr>
      <vt:lpstr>LIBRARY AT A GLANCE</vt:lpstr>
      <vt:lpstr>Slide 19</vt:lpstr>
      <vt:lpstr>POST GRADUATE DEPARTMENT LIBRARY</vt:lpstr>
      <vt:lpstr>Slide 21</vt:lpstr>
      <vt:lpstr>NEWS PAPER / MAGAZINES </vt:lpstr>
      <vt:lpstr>Slide 23</vt:lpstr>
      <vt:lpstr>LIBRARY READING ROOM </vt:lpstr>
      <vt:lpstr>LIBRARY READING ROOM </vt:lpstr>
      <vt:lpstr>JOURNALS</vt:lpstr>
      <vt:lpstr>LIBRARY JOURNALS</vt:lpstr>
      <vt:lpstr>Library Collections – Electronic Resources (N-LIST).  </vt:lpstr>
      <vt:lpstr>Library Collections – Electronic Resources (N-LIST). </vt:lpstr>
      <vt:lpstr>E - Library</vt:lpstr>
      <vt:lpstr>Slide 31</vt:lpstr>
      <vt:lpstr>Slide 32</vt:lpstr>
      <vt:lpstr>Slide 33</vt:lpstr>
      <vt:lpstr>Slide 34</vt:lpstr>
      <vt:lpstr>PUBLIC LIBRARY</vt:lpstr>
      <vt:lpstr>PUBLIC LIBRARY</vt:lpstr>
      <vt:lpstr>Slide 37</vt:lpstr>
      <vt:lpstr>Slide 38</vt:lpstr>
      <vt:lpstr>        FUTURE PLAN OF LIBRARY</vt:lpstr>
      <vt:lpstr>Slide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GOVT. GHANSHYAM SINGH GUPT PG COLLEGE BALOD (CG) LIBRARY COLLECTION</dc:title>
  <dc:creator>library</dc:creator>
  <cp:lastModifiedBy>Hp</cp:lastModifiedBy>
  <cp:revision>785</cp:revision>
  <dcterms:created xsi:type="dcterms:W3CDTF">2022-03-24T11:56:33Z</dcterms:created>
  <dcterms:modified xsi:type="dcterms:W3CDTF">2022-11-28T11:12:22Z</dcterms:modified>
</cp:coreProperties>
</file>